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(a)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Autor(a)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m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m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m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m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3600" y="12344400"/>
            <a:ext cx="863600" cy="93662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hapter 3 -"/>
          <p:cNvSpPr txBox="1"/>
          <p:nvPr/>
        </p:nvSpPr>
        <p:spPr>
          <a:xfrm>
            <a:off x="17668239" y="12801600"/>
            <a:ext cx="1720325" cy="52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Chapter 3 -</a:t>
            </a:r>
          </a:p>
        </p:txBody>
      </p:sp>
      <p:sp>
        <p:nvSpPr>
          <p:cNvPr id="151" name="Número do Slide"/>
          <p:cNvSpPr txBox="1"/>
          <p:nvPr>
            <p:ph type="sldNum" sz="quarter" idx="2"/>
          </p:nvPr>
        </p:nvSpPr>
        <p:spPr>
          <a:xfrm>
            <a:off x="19303394" y="12801600"/>
            <a:ext cx="534612" cy="528509"/>
          </a:xfrm>
          <a:prstGeom prst="rect">
            <a:avLst/>
          </a:prstGeom>
        </p:spPr>
        <p:txBody>
          <a:bodyPr lIns="91439" tIns="91439" rIns="91439" bIns="91439" anchor="t"/>
          <a:lstStyle>
            <a:lvl1pPr defTabSz="18288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Agrupar"/>
          <p:cNvGrpSpPr/>
          <p:nvPr/>
        </p:nvGrpSpPr>
        <p:grpSpPr>
          <a:xfrm>
            <a:off x="3047999" y="0"/>
            <a:ext cx="18288003" cy="1092200"/>
            <a:chOff x="0" y="0"/>
            <a:chExt cx="18288000" cy="1092200"/>
          </a:xfrm>
        </p:grpSpPr>
        <p:sp>
          <p:nvSpPr>
            <p:cNvPr id="158" name="Retângulo"/>
            <p:cNvSpPr/>
            <p:nvPr/>
          </p:nvSpPr>
          <p:spPr>
            <a:xfrm>
              <a:off x="-1" y="0"/>
              <a:ext cx="571502" cy="1066800"/>
            </a:xfrm>
            <a:prstGeom prst="rect">
              <a:avLst/>
            </a:prstGeom>
            <a:gradFill flip="none"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4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9" name="Retângulo"/>
            <p:cNvSpPr/>
            <p:nvPr/>
          </p:nvSpPr>
          <p:spPr>
            <a:xfrm>
              <a:off x="825499" y="269875"/>
              <a:ext cx="17462502" cy="549275"/>
            </a:xfrm>
            <a:prstGeom prst="rect">
              <a:avLst/>
            </a:prstGeom>
            <a:gradFill flip="none" rotWithShape="1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0" name="Retângulo"/>
            <p:cNvSpPr/>
            <p:nvPr/>
          </p:nvSpPr>
          <p:spPr>
            <a:xfrm>
              <a:off x="819150" y="269875"/>
              <a:ext cx="276225" cy="282575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tângulo"/>
            <p:cNvSpPr/>
            <p:nvPr/>
          </p:nvSpPr>
          <p:spPr>
            <a:xfrm>
              <a:off x="1095375" y="0"/>
              <a:ext cx="279400" cy="276225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tângulo"/>
            <p:cNvSpPr/>
            <p:nvPr/>
          </p:nvSpPr>
          <p:spPr>
            <a:xfrm>
              <a:off x="1095375" y="269875"/>
              <a:ext cx="279400" cy="282575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9999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Retângulo"/>
            <p:cNvSpPr/>
            <p:nvPr/>
          </p:nvSpPr>
          <p:spPr>
            <a:xfrm>
              <a:off x="549275" y="549275"/>
              <a:ext cx="273050" cy="276225"/>
            </a:xfrm>
            <a:prstGeom prst="rect">
              <a:avLst/>
            </a:prstGeom>
            <a:solidFill>
              <a:srgbClr val="CCCC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66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Retângulo"/>
            <p:cNvSpPr/>
            <p:nvPr/>
          </p:nvSpPr>
          <p:spPr>
            <a:xfrm>
              <a:off x="263525" y="273050"/>
              <a:ext cx="282575" cy="276225"/>
            </a:xfrm>
            <a:prstGeom prst="rect">
              <a:avLst/>
            </a:prstGeom>
            <a:solidFill>
              <a:srgbClr val="00007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5" name="1:1"/>
            <p:cNvSpPr/>
            <p:nvPr/>
          </p:nvSpPr>
          <p:spPr>
            <a:xfrm>
              <a:off x="819150" y="542925"/>
              <a:ext cx="276225" cy="276225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9999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1:1"/>
            <p:cNvSpPr/>
            <p:nvPr/>
          </p:nvSpPr>
          <p:spPr>
            <a:xfrm>
              <a:off x="549275" y="819150"/>
              <a:ext cx="273050" cy="273050"/>
            </a:xfrm>
            <a:prstGeom prst="rect">
              <a:avLst/>
            </a:prstGeom>
            <a:solidFill>
              <a:srgbClr val="9999C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9999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8" name="Texto do Título"/>
          <p:cNvSpPr txBox="1"/>
          <p:nvPr>
            <p:ph type="title"/>
          </p:nvPr>
        </p:nvSpPr>
        <p:spPr>
          <a:xfrm>
            <a:off x="3962400" y="914400"/>
            <a:ext cx="16459200" cy="274320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b="0" spc="0" sz="8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69" name="Nível de Corpo Um…"/>
          <p:cNvSpPr txBox="1"/>
          <p:nvPr>
            <p:ph type="body" sz="half" idx="1"/>
          </p:nvPr>
        </p:nvSpPr>
        <p:spPr>
          <a:xfrm>
            <a:off x="3962400" y="3962400"/>
            <a:ext cx="16459200" cy="7772400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Clr>
                <a:srgbClr val="00007D"/>
              </a:buClr>
              <a:buSzPct val="75000"/>
              <a:buChar char="▪"/>
              <a:defRPr sz="6400">
                <a:latin typeface="Arial"/>
                <a:ea typeface="Arial"/>
                <a:cs typeface="Arial"/>
                <a:sym typeface="Arial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Clr>
                <a:srgbClr val="00007D"/>
              </a:buClr>
              <a:buSzPct val="80000"/>
              <a:buChar char="◻"/>
              <a:defRPr sz="6400">
                <a:latin typeface="Arial"/>
                <a:ea typeface="Arial"/>
                <a:cs typeface="Arial"/>
                <a:sym typeface="Arial"/>
              </a:defRPr>
            </a:lvl2pPr>
            <a:lvl3pPr marL="1524000" defTabSz="1828800">
              <a:lnSpc>
                <a:spcPct val="100000"/>
              </a:lnSpc>
              <a:spcBef>
                <a:spcPts val="1500"/>
              </a:spcBef>
              <a:buClr>
                <a:srgbClr val="00007D"/>
              </a:buClr>
              <a:buSzPct val="65000"/>
              <a:buChar char="■"/>
              <a:defRPr sz="6400">
                <a:latin typeface="Arial"/>
                <a:ea typeface="Arial"/>
                <a:cs typeface="Arial"/>
                <a:sym typeface="Arial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Clr>
                <a:srgbClr val="00007D"/>
              </a:buClr>
              <a:buSzPct val="70000"/>
              <a:buChar char="◻"/>
              <a:defRPr sz="6400">
                <a:latin typeface="Arial"/>
                <a:ea typeface="Arial"/>
                <a:cs typeface="Arial"/>
                <a:sym typeface="Arial"/>
              </a:defRPr>
            </a:lvl4pPr>
            <a:lvl5pPr marL="2641600" indent="-812800" defTabSz="1828800">
              <a:lnSpc>
                <a:spcPct val="100000"/>
              </a:lnSpc>
              <a:spcBef>
                <a:spcPts val="1500"/>
              </a:spcBef>
              <a:buClr>
                <a:srgbClr val="00007D"/>
              </a:buClr>
              <a:buSzPct val="100000"/>
              <a:buChar char="▪"/>
              <a:defRPr sz="6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0" name="Número do Slide"/>
          <p:cNvSpPr txBox="1"/>
          <p:nvPr>
            <p:ph type="sldNum" sz="quarter" idx="2"/>
          </p:nvPr>
        </p:nvSpPr>
        <p:spPr>
          <a:xfrm>
            <a:off x="19819421" y="12809219"/>
            <a:ext cx="602179" cy="6019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(a)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Autor(a)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7.g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hyperlink" Target="http://higheredbcs.wiley.com/legacy/college/callister/1118061608/vmse/xtalc.htm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https://www.youtube.com/embed/pGWSX6pStd0?feature=oembed" TargetMode="External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https://www.youtube.com/embed/yqLlgIaz1L0?feature=oembed" TargetMode="External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ofessor: Paulo Mosc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Professor: Paulo Moscon</a:t>
            </a:r>
          </a:p>
        </p:txBody>
      </p:sp>
      <p:sp>
        <p:nvSpPr>
          <p:cNvPr id="180" name="Cristalografi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Cristalografia</a:t>
            </a:r>
          </a:p>
        </p:txBody>
      </p:sp>
      <p:sp>
        <p:nvSpPr>
          <p:cNvPr id="181" name="Organização espacial de átomos e moléculas para compor materiais sólidos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Organização espacial de átomos e moléculas para compor materiais sólidos.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úmero do Slide"/>
          <p:cNvSpPr txBox="1"/>
          <p:nvPr>
            <p:ph type="sldNum" sz="quarter" idx="2"/>
          </p:nvPr>
        </p:nvSpPr>
        <p:spPr>
          <a:xfrm>
            <a:off x="19303394" y="12801600"/>
            <a:ext cx="534612" cy="5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•  atoms pack in periodic, 3D arrays"/>
          <p:cNvSpPr txBox="1"/>
          <p:nvPr/>
        </p:nvSpPr>
        <p:spPr>
          <a:xfrm>
            <a:off x="4114800" y="3048000"/>
            <a:ext cx="9610924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828800">
              <a:defRPr sz="4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•  atoms pack in periodic, 3D arrays</a:t>
            </a:r>
          </a:p>
        </p:txBody>
      </p:sp>
      <p:sp>
        <p:nvSpPr>
          <p:cNvPr id="222" name="Crystalline materials..."/>
          <p:cNvSpPr txBox="1"/>
          <p:nvPr/>
        </p:nvSpPr>
        <p:spPr>
          <a:xfrm>
            <a:off x="3901440" y="2254250"/>
            <a:ext cx="6191568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Crystalline</a:t>
            </a:r>
            <a:r>
              <a:rPr>
                <a:solidFill>
                  <a:srgbClr val="000000"/>
                </a:solidFill>
              </a:rPr>
              <a:t> materials...</a:t>
            </a:r>
          </a:p>
        </p:txBody>
      </p:sp>
      <p:sp>
        <p:nvSpPr>
          <p:cNvPr id="223" name="-metals…"/>
          <p:cNvSpPr txBox="1"/>
          <p:nvPr/>
        </p:nvSpPr>
        <p:spPr>
          <a:xfrm>
            <a:off x="8134350" y="3810000"/>
            <a:ext cx="4348659" cy="207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-metals</a:t>
            </a:r>
          </a:p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-many ceramics</a:t>
            </a:r>
          </a:p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-some polymers</a:t>
            </a:r>
          </a:p>
        </p:txBody>
      </p:sp>
      <p:sp>
        <p:nvSpPr>
          <p:cNvPr id="224" name="•  atoms have no periodic packing"/>
          <p:cNvSpPr txBox="1"/>
          <p:nvPr/>
        </p:nvSpPr>
        <p:spPr>
          <a:xfrm>
            <a:off x="4216400" y="8382000"/>
            <a:ext cx="913824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828800">
              <a:defRPr sz="4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•  atoms have no periodic packing</a:t>
            </a:r>
          </a:p>
        </p:txBody>
      </p:sp>
      <p:sp>
        <p:nvSpPr>
          <p:cNvPr id="225" name="Noncrystalline materials..."/>
          <p:cNvSpPr txBox="1"/>
          <p:nvPr/>
        </p:nvSpPr>
        <p:spPr>
          <a:xfrm>
            <a:off x="3901440" y="7467600"/>
            <a:ext cx="7174429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Noncrystalline</a:t>
            </a:r>
            <a:r>
              <a:rPr>
                <a:solidFill>
                  <a:srgbClr val="000000"/>
                </a:solidFill>
              </a:rPr>
              <a:t> materials...</a:t>
            </a:r>
          </a:p>
        </p:txBody>
      </p:sp>
      <p:sp>
        <p:nvSpPr>
          <p:cNvPr id="226" name="-complex structures…"/>
          <p:cNvSpPr txBox="1"/>
          <p:nvPr/>
        </p:nvSpPr>
        <p:spPr>
          <a:xfrm>
            <a:off x="8235950" y="9137650"/>
            <a:ext cx="5331222" cy="137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-complex structures</a:t>
            </a:r>
          </a:p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-rapid cooling</a:t>
            </a:r>
          </a:p>
        </p:txBody>
      </p:sp>
      <p:sp>
        <p:nvSpPr>
          <p:cNvPr id="227" name="crystalline SiO2"/>
          <p:cNvSpPr txBox="1"/>
          <p:nvPr/>
        </p:nvSpPr>
        <p:spPr>
          <a:xfrm>
            <a:off x="15487014" y="5334000"/>
            <a:ext cx="3630369" cy="73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crystalline SiO</a:t>
            </a:r>
            <a:r>
              <a:rPr baseline="-3999"/>
              <a:t>2</a:t>
            </a:r>
          </a:p>
        </p:txBody>
      </p:sp>
      <p:sp>
        <p:nvSpPr>
          <p:cNvPr id="228" name="noncrystalline SiO2"/>
          <p:cNvSpPr txBox="1"/>
          <p:nvPr/>
        </p:nvSpPr>
        <p:spPr>
          <a:xfrm>
            <a:off x="15026639" y="10972800"/>
            <a:ext cx="4477945" cy="73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noncrystalline SiO</a:t>
            </a:r>
            <a:r>
              <a:rPr baseline="-3999"/>
              <a:t>2</a:t>
            </a:r>
          </a:p>
        </p:txBody>
      </p:sp>
      <p:sp>
        <p:nvSpPr>
          <p:cNvPr id="229" name="&quot;Amorphous&quot; = Noncrystalline"/>
          <p:cNvSpPr txBox="1"/>
          <p:nvPr/>
        </p:nvSpPr>
        <p:spPr>
          <a:xfrm>
            <a:off x="3901440" y="10972800"/>
            <a:ext cx="8268911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>
                <a:solidFill>
                  <a:srgbClr val="3333CC"/>
                </a:solidFill>
              </a:rPr>
              <a:t>Amorphous</a:t>
            </a:r>
            <a:r>
              <a:t>" = Noncrystalline</a:t>
            </a:r>
          </a:p>
        </p:txBody>
      </p:sp>
      <p:sp>
        <p:nvSpPr>
          <p:cNvPr id="230" name="Adapted from Fig. 3.23(b),…"/>
          <p:cNvSpPr txBox="1"/>
          <p:nvPr/>
        </p:nvSpPr>
        <p:spPr>
          <a:xfrm>
            <a:off x="15179039" y="11582400"/>
            <a:ext cx="3753317" cy="88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Adapted from Fig. 3.23(b),</a:t>
            </a:r>
          </a:p>
          <a:p>
            <a:pPr algn="l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/>
              <a:t>Callister &amp; Rethwisch 8e.</a:t>
            </a:r>
            <a:r>
              <a:t> </a:t>
            </a:r>
          </a:p>
        </p:txBody>
      </p:sp>
      <p:sp>
        <p:nvSpPr>
          <p:cNvPr id="231" name="Adapted from Fig. 3.23(a),…"/>
          <p:cNvSpPr txBox="1"/>
          <p:nvPr/>
        </p:nvSpPr>
        <p:spPr>
          <a:xfrm>
            <a:off x="15179039" y="5943600"/>
            <a:ext cx="3753317" cy="88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Adapted from Fig. 3.23(a),</a:t>
            </a:r>
          </a:p>
          <a:p>
            <a:pPr algn="l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/>
              <a:t>Callister &amp; Rethwisch 8e.</a:t>
            </a:r>
            <a:r>
              <a:t> </a:t>
            </a:r>
          </a:p>
        </p:txBody>
      </p:sp>
      <p:sp>
        <p:nvSpPr>
          <p:cNvPr id="232" name="Materials and Packing"/>
          <p:cNvSpPr txBox="1"/>
          <p:nvPr>
            <p:ph type="title" idx="4294967295"/>
          </p:nvPr>
        </p:nvSpPr>
        <p:spPr>
          <a:xfrm>
            <a:off x="3810000" y="762000"/>
            <a:ext cx="16764000" cy="137160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b="0" spc="0" sz="7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Materials and Packing</a:t>
            </a:r>
          </a:p>
        </p:txBody>
      </p:sp>
      <p:grpSp>
        <p:nvGrpSpPr>
          <p:cNvPr id="354" name="Agrupar"/>
          <p:cNvGrpSpPr/>
          <p:nvPr/>
        </p:nvGrpSpPr>
        <p:grpSpPr>
          <a:xfrm>
            <a:off x="15287625" y="2181225"/>
            <a:ext cx="3673475" cy="3086100"/>
            <a:chOff x="0" y="0"/>
            <a:chExt cx="3673475" cy="3086100"/>
          </a:xfrm>
        </p:grpSpPr>
        <p:sp>
          <p:nvSpPr>
            <p:cNvPr id="233" name="Oval"/>
            <p:cNvSpPr/>
            <p:nvPr/>
          </p:nvSpPr>
          <p:spPr>
            <a:xfrm>
              <a:off x="1177925" y="365125"/>
              <a:ext cx="8255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Oval"/>
            <p:cNvSpPr/>
            <p:nvPr/>
          </p:nvSpPr>
          <p:spPr>
            <a:xfrm>
              <a:off x="2352675" y="327025"/>
              <a:ext cx="82550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Círculo"/>
            <p:cNvSpPr/>
            <p:nvPr/>
          </p:nvSpPr>
          <p:spPr>
            <a:xfrm>
              <a:off x="2921000" y="304800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" name="Círculo"/>
            <p:cNvSpPr/>
            <p:nvPr/>
          </p:nvSpPr>
          <p:spPr>
            <a:xfrm>
              <a:off x="3222625" y="89217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" name="Oval"/>
            <p:cNvSpPr/>
            <p:nvPr/>
          </p:nvSpPr>
          <p:spPr>
            <a:xfrm>
              <a:off x="2940050" y="1460500"/>
              <a:ext cx="8572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Oval"/>
            <p:cNvSpPr/>
            <p:nvPr/>
          </p:nvSpPr>
          <p:spPr>
            <a:xfrm>
              <a:off x="2371725" y="2635250"/>
              <a:ext cx="8572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Círculo"/>
            <p:cNvSpPr/>
            <p:nvPr/>
          </p:nvSpPr>
          <p:spPr>
            <a:xfrm>
              <a:off x="2089150" y="2070100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0" name="Oval"/>
            <p:cNvSpPr/>
            <p:nvPr/>
          </p:nvSpPr>
          <p:spPr>
            <a:xfrm>
              <a:off x="2047875" y="914400"/>
              <a:ext cx="104775" cy="82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Círculo"/>
            <p:cNvSpPr/>
            <p:nvPr/>
          </p:nvSpPr>
          <p:spPr>
            <a:xfrm>
              <a:off x="1479550" y="914400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" name="Círculo"/>
            <p:cNvSpPr/>
            <p:nvPr/>
          </p:nvSpPr>
          <p:spPr>
            <a:xfrm>
              <a:off x="304800" y="952500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3" name="Oval"/>
            <p:cNvSpPr/>
            <p:nvPr/>
          </p:nvSpPr>
          <p:spPr>
            <a:xfrm>
              <a:off x="327025" y="2130425"/>
              <a:ext cx="82550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Círculo"/>
            <p:cNvSpPr/>
            <p:nvPr/>
          </p:nvSpPr>
          <p:spPr>
            <a:xfrm>
              <a:off x="609600" y="152082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" name="Oval"/>
            <p:cNvSpPr/>
            <p:nvPr/>
          </p:nvSpPr>
          <p:spPr>
            <a:xfrm>
              <a:off x="1177925" y="1520825"/>
              <a:ext cx="8255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6" name="Oval"/>
            <p:cNvSpPr/>
            <p:nvPr/>
          </p:nvSpPr>
          <p:spPr>
            <a:xfrm>
              <a:off x="1216025" y="2657475"/>
              <a:ext cx="85725" cy="82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7" name="Oval"/>
            <p:cNvSpPr/>
            <p:nvPr/>
          </p:nvSpPr>
          <p:spPr>
            <a:xfrm>
              <a:off x="650875" y="2676525"/>
              <a:ext cx="8255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Círculo"/>
            <p:cNvSpPr/>
            <p:nvPr/>
          </p:nvSpPr>
          <p:spPr>
            <a:xfrm>
              <a:off x="812800" y="285750"/>
              <a:ext cx="20637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9" name="Oval"/>
            <p:cNvSpPr/>
            <p:nvPr/>
          </p:nvSpPr>
          <p:spPr>
            <a:xfrm>
              <a:off x="1279525" y="22225"/>
              <a:ext cx="203200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0" name="Círculo"/>
            <p:cNvSpPr/>
            <p:nvPr/>
          </p:nvSpPr>
          <p:spPr>
            <a:xfrm>
              <a:off x="1279525" y="590550"/>
              <a:ext cx="184151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" name="Oval"/>
            <p:cNvSpPr/>
            <p:nvPr/>
          </p:nvSpPr>
          <p:spPr>
            <a:xfrm>
              <a:off x="1743075" y="873125"/>
              <a:ext cx="187325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" name="Oval"/>
            <p:cNvSpPr/>
            <p:nvPr/>
          </p:nvSpPr>
          <p:spPr>
            <a:xfrm>
              <a:off x="2130425" y="568325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Oval"/>
            <p:cNvSpPr/>
            <p:nvPr/>
          </p:nvSpPr>
          <p:spPr>
            <a:xfrm>
              <a:off x="2130425" y="0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" name="Círculo"/>
            <p:cNvSpPr/>
            <p:nvPr/>
          </p:nvSpPr>
          <p:spPr>
            <a:xfrm>
              <a:off x="3019425" y="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Oval"/>
            <p:cNvSpPr/>
            <p:nvPr/>
          </p:nvSpPr>
          <p:spPr>
            <a:xfrm>
              <a:off x="3000375" y="549275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" name="Círculo"/>
            <p:cNvSpPr/>
            <p:nvPr/>
          </p:nvSpPr>
          <p:spPr>
            <a:xfrm>
              <a:off x="3444875" y="83185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" name="Oval"/>
            <p:cNvSpPr/>
            <p:nvPr/>
          </p:nvSpPr>
          <p:spPr>
            <a:xfrm>
              <a:off x="3041650" y="1114425"/>
              <a:ext cx="184151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Oval"/>
            <p:cNvSpPr/>
            <p:nvPr/>
          </p:nvSpPr>
          <p:spPr>
            <a:xfrm>
              <a:off x="2616200" y="1400175"/>
              <a:ext cx="184151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Oval"/>
            <p:cNvSpPr/>
            <p:nvPr/>
          </p:nvSpPr>
          <p:spPr>
            <a:xfrm>
              <a:off x="2190750" y="1704975"/>
              <a:ext cx="206375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Oval"/>
            <p:cNvSpPr/>
            <p:nvPr/>
          </p:nvSpPr>
          <p:spPr>
            <a:xfrm>
              <a:off x="2371725" y="1479550"/>
              <a:ext cx="8572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Círculo"/>
            <p:cNvSpPr/>
            <p:nvPr/>
          </p:nvSpPr>
          <p:spPr>
            <a:xfrm>
              <a:off x="1501775" y="2089150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65" name="Agrupar"/>
            <p:cNvGrpSpPr/>
            <p:nvPr/>
          </p:nvGrpSpPr>
          <p:grpSpPr>
            <a:xfrm>
              <a:off x="3114675" y="1797049"/>
              <a:ext cx="466725" cy="546101"/>
              <a:chOff x="0" y="0"/>
              <a:chExt cx="466724" cy="546100"/>
            </a:xfrm>
          </p:grpSpPr>
          <p:sp>
            <p:nvSpPr>
              <p:cNvPr id="262" name="Linha"/>
              <p:cNvSpPr/>
              <p:nvPr/>
            </p:nvSpPr>
            <p:spPr>
              <a:xfrm>
                <a:off x="0" y="-1"/>
                <a:ext cx="161925" cy="2825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3" name="Linha"/>
              <p:cNvSpPr/>
              <p:nvPr/>
            </p:nvSpPr>
            <p:spPr>
              <a:xfrm>
                <a:off x="161924" y="282575"/>
                <a:ext cx="304802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4" name="Linha"/>
              <p:cNvSpPr/>
              <p:nvPr/>
            </p:nvSpPr>
            <p:spPr>
              <a:xfrm flipV="1">
                <a:off x="19049" y="282574"/>
                <a:ext cx="142877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66" name="Oval"/>
            <p:cNvSpPr/>
            <p:nvPr/>
          </p:nvSpPr>
          <p:spPr>
            <a:xfrm>
              <a:off x="3244850" y="2047875"/>
              <a:ext cx="8255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Oval"/>
            <p:cNvSpPr/>
            <p:nvPr/>
          </p:nvSpPr>
          <p:spPr>
            <a:xfrm>
              <a:off x="3019425" y="1704975"/>
              <a:ext cx="206375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Oval"/>
            <p:cNvSpPr/>
            <p:nvPr/>
          </p:nvSpPr>
          <p:spPr>
            <a:xfrm>
              <a:off x="3467100" y="1987550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9" name="Oval"/>
            <p:cNvSpPr/>
            <p:nvPr/>
          </p:nvSpPr>
          <p:spPr>
            <a:xfrm>
              <a:off x="3041650" y="2270125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0" name="Oval"/>
            <p:cNvSpPr/>
            <p:nvPr/>
          </p:nvSpPr>
          <p:spPr>
            <a:xfrm>
              <a:off x="2676525" y="2555875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" name="Círculo"/>
            <p:cNvSpPr/>
            <p:nvPr/>
          </p:nvSpPr>
          <p:spPr>
            <a:xfrm>
              <a:off x="2209800" y="289877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" name="Oval"/>
            <p:cNvSpPr/>
            <p:nvPr/>
          </p:nvSpPr>
          <p:spPr>
            <a:xfrm>
              <a:off x="2190750" y="2292350"/>
              <a:ext cx="184151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" name="Oval"/>
            <p:cNvSpPr/>
            <p:nvPr/>
          </p:nvSpPr>
          <p:spPr>
            <a:xfrm>
              <a:off x="1743075" y="2028825"/>
              <a:ext cx="187325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4" name="Círculo"/>
            <p:cNvSpPr/>
            <p:nvPr/>
          </p:nvSpPr>
          <p:spPr>
            <a:xfrm>
              <a:off x="1298575" y="1743075"/>
              <a:ext cx="20637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" name="Oval"/>
            <p:cNvSpPr/>
            <p:nvPr/>
          </p:nvSpPr>
          <p:spPr>
            <a:xfrm>
              <a:off x="873125" y="1479550"/>
              <a:ext cx="184151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6" name="Círculo"/>
            <p:cNvSpPr/>
            <p:nvPr/>
          </p:nvSpPr>
          <p:spPr>
            <a:xfrm>
              <a:off x="425450" y="1196975"/>
              <a:ext cx="20637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7" name="Círculo"/>
            <p:cNvSpPr/>
            <p:nvPr/>
          </p:nvSpPr>
          <p:spPr>
            <a:xfrm>
              <a:off x="0" y="93345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" name="Círculo"/>
            <p:cNvSpPr/>
            <p:nvPr/>
          </p:nvSpPr>
          <p:spPr>
            <a:xfrm>
              <a:off x="387350" y="609600"/>
              <a:ext cx="20637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" name="Oval"/>
            <p:cNvSpPr/>
            <p:nvPr/>
          </p:nvSpPr>
          <p:spPr>
            <a:xfrm>
              <a:off x="425450" y="1784350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0" name="Círculo"/>
            <p:cNvSpPr/>
            <p:nvPr/>
          </p:nvSpPr>
          <p:spPr>
            <a:xfrm>
              <a:off x="0" y="210820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1" name="Círculo"/>
            <p:cNvSpPr/>
            <p:nvPr/>
          </p:nvSpPr>
          <p:spPr>
            <a:xfrm>
              <a:off x="447675" y="2352675"/>
              <a:ext cx="184151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2" name="Oval"/>
            <p:cNvSpPr/>
            <p:nvPr/>
          </p:nvSpPr>
          <p:spPr>
            <a:xfrm>
              <a:off x="873125" y="2635250"/>
              <a:ext cx="184151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3" name="Círculo"/>
            <p:cNvSpPr/>
            <p:nvPr/>
          </p:nvSpPr>
          <p:spPr>
            <a:xfrm>
              <a:off x="1358900" y="289877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4" name="Círculo"/>
            <p:cNvSpPr/>
            <p:nvPr/>
          </p:nvSpPr>
          <p:spPr>
            <a:xfrm>
              <a:off x="1339850" y="2333625"/>
              <a:ext cx="184151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5" name="Oval"/>
            <p:cNvSpPr/>
            <p:nvPr/>
          </p:nvSpPr>
          <p:spPr>
            <a:xfrm>
              <a:off x="1279525" y="1155700"/>
              <a:ext cx="184151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6" name="Oval"/>
            <p:cNvSpPr/>
            <p:nvPr/>
          </p:nvSpPr>
          <p:spPr>
            <a:xfrm>
              <a:off x="2168525" y="1136650"/>
              <a:ext cx="206375" cy="184151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7" name="Círculo"/>
            <p:cNvSpPr/>
            <p:nvPr/>
          </p:nvSpPr>
          <p:spPr>
            <a:xfrm>
              <a:off x="2593975" y="26352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91" name="Agrupar"/>
            <p:cNvGrpSpPr/>
            <p:nvPr/>
          </p:nvGrpSpPr>
          <p:grpSpPr>
            <a:xfrm>
              <a:off x="3073399" y="622300"/>
              <a:ext cx="466727" cy="565151"/>
              <a:chOff x="0" y="0"/>
              <a:chExt cx="466725" cy="565149"/>
            </a:xfrm>
          </p:grpSpPr>
          <p:sp>
            <p:nvSpPr>
              <p:cNvPr id="288" name="Linha"/>
              <p:cNvSpPr/>
              <p:nvPr/>
            </p:nvSpPr>
            <p:spPr>
              <a:xfrm>
                <a:off x="-1" y="0"/>
                <a:ext cx="161927" cy="3016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9" name="Linha"/>
              <p:cNvSpPr/>
              <p:nvPr/>
            </p:nvSpPr>
            <p:spPr>
              <a:xfrm flipV="1">
                <a:off x="180974" y="282574"/>
                <a:ext cx="285752" cy="190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0" name="Linha"/>
              <p:cNvSpPr/>
              <p:nvPr/>
            </p:nvSpPr>
            <p:spPr>
              <a:xfrm flipV="1">
                <a:off x="41274" y="301624"/>
                <a:ext cx="120652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95" name="Agrupar"/>
            <p:cNvGrpSpPr/>
            <p:nvPr/>
          </p:nvGrpSpPr>
          <p:grpSpPr>
            <a:xfrm>
              <a:off x="2222500" y="73024"/>
              <a:ext cx="466725" cy="568326"/>
              <a:chOff x="0" y="0"/>
              <a:chExt cx="466724" cy="568325"/>
            </a:xfrm>
          </p:grpSpPr>
          <p:sp>
            <p:nvSpPr>
              <p:cNvPr id="292" name="Linha"/>
              <p:cNvSpPr/>
              <p:nvPr/>
            </p:nvSpPr>
            <p:spPr>
              <a:xfrm>
                <a:off x="0" y="-1"/>
                <a:ext cx="161925" cy="3048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3" name="Linha"/>
              <p:cNvSpPr/>
              <p:nvPr/>
            </p:nvSpPr>
            <p:spPr>
              <a:xfrm>
                <a:off x="161924" y="285750"/>
                <a:ext cx="304802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4" name="Linha"/>
              <p:cNvSpPr/>
              <p:nvPr/>
            </p:nvSpPr>
            <p:spPr>
              <a:xfrm flipV="1">
                <a:off x="19049" y="304799"/>
                <a:ext cx="142877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99" name="Agrupar"/>
            <p:cNvGrpSpPr/>
            <p:nvPr/>
          </p:nvGrpSpPr>
          <p:grpSpPr>
            <a:xfrm>
              <a:off x="1330325" y="660399"/>
              <a:ext cx="444500" cy="568326"/>
              <a:chOff x="0" y="0"/>
              <a:chExt cx="444499" cy="568325"/>
            </a:xfrm>
          </p:grpSpPr>
          <p:sp>
            <p:nvSpPr>
              <p:cNvPr id="296" name="Linha"/>
              <p:cNvSpPr/>
              <p:nvPr/>
            </p:nvSpPr>
            <p:spPr>
              <a:xfrm>
                <a:off x="0" y="-1"/>
                <a:ext cx="161925" cy="3048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7" name="Linha"/>
              <p:cNvSpPr/>
              <p:nvPr/>
            </p:nvSpPr>
            <p:spPr>
              <a:xfrm>
                <a:off x="161925" y="285750"/>
                <a:ext cx="282575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8" name="Linha"/>
              <p:cNvSpPr/>
              <p:nvPr/>
            </p:nvSpPr>
            <p:spPr>
              <a:xfrm flipV="1">
                <a:off x="19049" y="304799"/>
                <a:ext cx="142877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03" name="Agrupar"/>
            <p:cNvGrpSpPr/>
            <p:nvPr/>
          </p:nvGrpSpPr>
          <p:grpSpPr>
            <a:xfrm>
              <a:off x="479425" y="1269999"/>
              <a:ext cx="466726" cy="546101"/>
              <a:chOff x="0" y="0"/>
              <a:chExt cx="466724" cy="546100"/>
            </a:xfrm>
          </p:grpSpPr>
          <p:sp>
            <p:nvSpPr>
              <p:cNvPr id="300" name="Linha"/>
              <p:cNvSpPr/>
              <p:nvPr/>
            </p:nvSpPr>
            <p:spPr>
              <a:xfrm>
                <a:off x="0" y="-1"/>
                <a:ext cx="161925" cy="2825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1" name="Linha"/>
              <p:cNvSpPr/>
              <p:nvPr/>
            </p:nvSpPr>
            <p:spPr>
              <a:xfrm>
                <a:off x="180974" y="282574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2" name="Linha"/>
              <p:cNvSpPr/>
              <p:nvPr/>
            </p:nvSpPr>
            <p:spPr>
              <a:xfrm flipV="1">
                <a:off x="19049" y="282574"/>
                <a:ext cx="142877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07" name="Agrupar"/>
            <p:cNvGrpSpPr/>
            <p:nvPr/>
          </p:nvGrpSpPr>
          <p:grpSpPr>
            <a:xfrm>
              <a:off x="1390649" y="1838325"/>
              <a:ext cx="447677" cy="565151"/>
              <a:chOff x="0" y="0"/>
              <a:chExt cx="447675" cy="565149"/>
            </a:xfrm>
          </p:grpSpPr>
          <p:sp>
            <p:nvSpPr>
              <p:cNvPr id="304" name="Linha"/>
              <p:cNvSpPr/>
              <p:nvPr/>
            </p:nvSpPr>
            <p:spPr>
              <a:xfrm>
                <a:off x="-1" y="0"/>
                <a:ext cx="161927" cy="3016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5" name="Linha"/>
              <p:cNvSpPr/>
              <p:nvPr/>
            </p:nvSpPr>
            <p:spPr>
              <a:xfrm>
                <a:off x="161924" y="282574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6" name="Linha"/>
              <p:cNvSpPr/>
              <p:nvPr/>
            </p:nvSpPr>
            <p:spPr>
              <a:xfrm flipV="1">
                <a:off x="22225" y="301624"/>
                <a:ext cx="139701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11" name="Agrupar"/>
            <p:cNvGrpSpPr/>
            <p:nvPr/>
          </p:nvGrpSpPr>
          <p:grpSpPr>
            <a:xfrm>
              <a:off x="2241550" y="2384425"/>
              <a:ext cx="466725" cy="546100"/>
              <a:chOff x="0" y="0"/>
              <a:chExt cx="466724" cy="546100"/>
            </a:xfrm>
          </p:grpSpPr>
          <p:sp>
            <p:nvSpPr>
              <p:cNvPr id="308" name="Linha"/>
              <p:cNvSpPr/>
              <p:nvPr/>
            </p:nvSpPr>
            <p:spPr>
              <a:xfrm>
                <a:off x="0" y="-1"/>
                <a:ext cx="161925" cy="2825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9" name="Linha"/>
              <p:cNvSpPr/>
              <p:nvPr/>
            </p:nvSpPr>
            <p:spPr>
              <a:xfrm>
                <a:off x="161924" y="282575"/>
                <a:ext cx="304802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0" name="Linha"/>
              <p:cNvSpPr/>
              <p:nvPr/>
            </p:nvSpPr>
            <p:spPr>
              <a:xfrm flipV="1">
                <a:off x="22225" y="282574"/>
                <a:ext cx="139701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15" name="Agrupar"/>
            <p:cNvGrpSpPr/>
            <p:nvPr/>
          </p:nvGrpSpPr>
          <p:grpSpPr>
            <a:xfrm>
              <a:off x="2241549" y="1228725"/>
              <a:ext cx="447677" cy="568325"/>
              <a:chOff x="0" y="0"/>
              <a:chExt cx="447675" cy="568325"/>
            </a:xfrm>
          </p:grpSpPr>
          <p:sp>
            <p:nvSpPr>
              <p:cNvPr id="312" name="Linha"/>
              <p:cNvSpPr/>
              <p:nvPr/>
            </p:nvSpPr>
            <p:spPr>
              <a:xfrm>
                <a:off x="-1" y="0"/>
                <a:ext cx="161927" cy="2857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3" name="Linha"/>
              <p:cNvSpPr/>
              <p:nvPr/>
            </p:nvSpPr>
            <p:spPr>
              <a:xfrm>
                <a:off x="161924" y="285749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4" name="Linha"/>
              <p:cNvSpPr/>
              <p:nvPr/>
            </p:nvSpPr>
            <p:spPr>
              <a:xfrm flipV="1">
                <a:off x="22225" y="285749"/>
                <a:ext cx="139700" cy="2825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316" name="Linha"/>
            <p:cNvSpPr/>
            <p:nvPr/>
          </p:nvSpPr>
          <p:spPr>
            <a:xfrm>
              <a:off x="498474" y="2403475"/>
              <a:ext cx="161927" cy="2857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7" name="Linha"/>
            <p:cNvSpPr/>
            <p:nvPr/>
          </p:nvSpPr>
          <p:spPr>
            <a:xfrm>
              <a:off x="682625" y="2689225"/>
              <a:ext cx="282575" cy="31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21" name="Agrupar"/>
            <p:cNvGrpSpPr/>
            <p:nvPr/>
          </p:nvGrpSpPr>
          <p:grpSpPr>
            <a:xfrm>
              <a:off x="53974" y="1876424"/>
              <a:ext cx="466726" cy="549276"/>
              <a:chOff x="0" y="0"/>
              <a:chExt cx="466724" cy="549275"/>
            </a:xfrm>
          </p:grpSpPr>
          <p:sp>
            <p:nvSpPr>
              <p:cNvPr id="318" name="Linha"/>
              <p:cNvSpPr/>
              <p:nvPr/>
            </p:nvSpPr>
            <p:spPr>
              <a:xfrm flipV="1">
                <a:off x="304799" y="-1"/>
                <a:ext cx="161926" cy="2857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9" name="Linha"/>
              <p:cNvSpPr/>
              <p:nvPr/>
            </p:nvSpPr>
            <p:spPr>
              <a:xfrm>
                <a:off x="0" y="263524"/>
                <a:ext cx="282575" cy="222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0" name="Linha"/>
              <p:cNvSpPr/>
              <p:nvPr/>
            </p:nvSpPr>
            <p:spPr>
              <a:xfrm>
                <a:off x="304799" y="285750"/>
                <a:ext cx="139702" cy="2635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25" name="Agrupar"/>
            <p:cNvGrpSpPr/>
            <p:nvPr/>
          </p:nvGrpSpPr>
          <p:grpSpPr>
            <a:xfrm>
              <a:off x="946149" y="2403475"/>
              <a:ext cx="466726" cy="568325"/>
              <a:chOff x="0" y="0"/>
              <a:chExt cx="466724" cy="568325"/>
            </a:xfrm>
          </p:grpSpPr>
          <p:sp>
            <p:nvSpPr>
              <p:cNvPr id="322" name="Linha"/>
              <p:cNvSpPr/>
              <p:nvPr/>
            </p:nvSpPr>
            <p:spPr>
              <a:xfrm flipV="1">
                <a:off x="304800" y="0"/>
                <a:ext cx="161925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3" name="Linha"/>
              <p:cNvSpPr/>
              <p:nvPr/>
            </p:nvSpPr>
            <p:spPr>
              <a:xfrm>
                <a:off x="-1" y="285750"/>
                <a:ext cx="304802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4" name="Linha"/>
              <p:cNvSpPr/>
              <p:nvPr/>
            </p:nvSpPr>
            <p:spPr>
              <a:xfrm>
                <a:off x="304799" y="304800"/>
                <a:ext cx="139702" cy="2635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29" name="Agrupar"/>
            <p:cNvGrpSpPr/>
            <p:nvPr/>
          </p:nvGrpSpPr>
          <p:grpSpPr>
            <a:xfrm>
              <a:off x="1816099" y="1838325"/>
              <a:ext cx="466726" cy="546100"/>
              <a:chOff x="0" y="0"/>
              <a:chExt cx="466725" cy="546100"/>
            </a:xfrm>
          </p:grpSpPr>
          <p:sp>
            <p:nvSpPr>
              <p:cNvPr id="326" name="Linha"/>
              <p:cNvSpPr/>
              <p:nvPr/>
            </p:nvSpPr>
            <p:spPr>
              <a:xfrm flipV="1">
                <a:off x="304800" y="0"/>
                <a:ext cx="161925" cy="2825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7" name="Linha"/>
              <p:cNvSpPr/>
              <p:nvPr/>
            </p:nvSpPr>
            <p:spPr>
              <a:xfrm>
                <a:off x="-1" y="263524"/>
                <a:ext cx="285752" cy="190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8" name="Linha"/>
              <p:cNvSpPr/>
              <p:nvPr/>
            </p:nvSpPr>
            <p:spPr>
              <a:xfrm>
                <a:off x="304800" y="282574"/>
                <a:ext cx="120651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33" name="Agrupar"/>
            <p:cNvGrpSpPr/>
            <p:nvPr/>
          </p:nvGrpSpPr>
          <p:grpSpPr>
            <a:xfrm>
              <a:off x="2689225" y="1250950"/>
              <a:ext cx="466726" cy="565151"/>
              <a:chOff x="0" y="0"/>
              <a:chExt cx="466725" cy="565150"/>
            </a:xfrm>
          </p:grpSpPr>
          <p:sp>
            <p:nvSpPr>
              <p:cNvPr id="330" name="Linha"/>
              <p:cNvSpPr/>
              <p:nvPr/>
            </p:nvSpPr>
            <p:spPr>
              <a:xfrm flipV="1">
                <a:off x="282574" y="0"/>
                <a:ext cx="184152" cy="3016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Linha"/>
              <p:cNvSpPr/>
              <p:nvPr/>
            </p:nvSpPr>
            <p:spPr>
              <a:xfrm>
                <a:off x="-1" y="282575"/>
                <a:ext cx="282576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2" name="Linha"/>
              <p:cNvSpPr/>
              <p:nvPr/>
            </p:nvSpPr>
            <p:spPr>
              <a:xfrm>
                <a:off x="282575" y="301624"/>
                <a:ext cx="142875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37" name="Agrupar"/>
            <p:cNvGrpSpPr/>
            <p:nvPr/>
          </p:nvGrpSpPr>
          <p:grpSpPr>
            <a:xfrm>
              <a:off x="923924" y="1250950"/>
              <a:ext cx="466726" cy="565151"/>
              <a:chOff x="0" y="0"/>
              <a:chExt cx="466725" cy="565150"/>
            </a:xfrm>
          </p:grpSpPr>
          <p:sp>
            <p:nvSpPr>
              <p:cNvPr id="334" name="Linha"/>
              <p:cNvSpPr/>
              <p:nvPr/>
            </p:nvSpPr>
            <p:spPr>
              <a:xfrm flipV="1">
                <a:off x="304800" y="0"/>
                <a:ext cx="161925" cy="3016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5" name="Linha"/>
              <p:cNvSpPr/>
              <p:nvPr/>
            </p:nvSpPr>
            <p:spPr>
              <a:xfrm>
                <a:off x="-1" y="282574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Linha"/>
              <p:cNvSpPr/>
              <p:nvPr/>
            </p:nvSpPr>
            <p:spPr>
              <a:xfrm>
                <a:off x="304800" y="301624"/>
                <a:ext cx="142875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41" name="Agrupar"/>
            <p:cNvGrpSpPr/>
            <p:nvPr/>
          </p:nvGrpSpPr>
          <p:grpSpPr>
            <a:xfrm>
              <a:off x="53974" y="701675"/>
              <a:ext cx="444501" cy="568326"/>
              <a:chOff x="0" y="0"/>
              <a:chExt cx="444499" cy="568325"/>
            </a:xfrm>
          </p:grpSpPr>
          <p:sp>
            <p:nvSpPr>
              <p:cNvPr id="338" name="Linha"/>
              <p:cNvSpPr/>
              <p:nvPr/>
            </p:nvSpPr>
            <p:spPr>
              <a:xfrm flipV="1">
                <a:off x="282575" y="0"/>
                <a:ext cx="161925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9" name="Linha"/>
              <p:cNvSpPr/>
              <p:nvPr/>
            </p:nvSpPr>
            <p:spPr>
              <a:xfrm>
                <a:off x="-1" y="285750"/>
                <a:ext cx="282576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0" name="Linha"/>
              <p:cNvSpPr/>
              <p:nvPr/>
            </p:nvSpPr>
            <p:spPr>
              <a:xfrm>
                <a:off x="282575" y="304799"/>
                <a:ext cx="142875" cy="2635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45" name="Agrupar"/>
            <p:cNvGrpSpPr/>
            <p:nvPr/>
          </p:nvGrpSpPr>
          <p:grpSpPr>
            <a:xfrm>
              <a:off x="923924" y="95250"/>
              <a:ext cx="447676" cy="565150"/>
              <a:chOff x="0" y="0"/>
              <a:chExt cx="447675" cy="565150"/>
            </a:xfrm>
          </p:grpSpPr>
          <p:sp>
            <p:nvSpPr>
              <p:cNvPr id="342" name="Linha"/>
              <p:cNvSpPr/>
              <p:nvPr/>
            </p:nvSpPr>
            <p:spPr>
              <a:xfrm flipV="1">
                <a:off x="285750" y="0"/>
                <a:ext cx="161925" cy="3016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3" name="Linha"/>
              <p:cNvSpPr/>
              <p:nvPr/>
            </p:nvSpPr>
            <p:spPr>
              <a:xfrm>
                <a:off x="-1" y="282574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4" name="Linha"/>
              <p:cNvSpPr/>
              <p:nvPr/>
            </p:nvSpPr>
            <p:spPr>
              <a:xfrm>
                <a:off x="285749" y="301625"/>
                <a:ext cx="139702" cy="2635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49" name="Agrupar"/>
            <p:cNvGrpSpPr/>
            <p:nvPr/>
          </p:nvGrpSpPr>
          <p:grpSpPr>
            <a:xfrm>
              <a:off x="1797049" y="660399"/>
              <a:ext cx="444501" cy="568326"/>
              <a:chOff x="0" y="0"/>
              <a:chExt cx="444500" cy="568325"/>
            </a:xfrm>
          </p:grpSpPr>
          <p:sp>
            <p:nvSpPr>
              <p:cNvPr id="346" name="Linha"/>
              <p:cNvSpPr/>
              <p:nvPr/>
            </p:nvSpPr>
            <p:spPr>
              <a:xfrm flipV="1">
                <a:off x="282575" y="-1"/>
                <a:ext cx="161925" cy="28575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7" name="Linha"/>
              <p:cNvSpPr/>
              <p:nvPr/>
            </p:nvSpPr>
            <p:spPr>
              <a:xfrm>
                <a:off x="-1" y="285750"/>
                <a:ext cx="282576" cy="3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8" name="Linha"/>
              <p:cNvSpPr/>
              <p:nvPr/>
            </p:nvSpPr>
            <p:spPr>
              <a:xfrm>
                <a:off x="282574" y="285750"/>
                <a:ext cx="142877" cy="2825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53" name="Agrupar"/>
            <p:cNvGrpSpPr/>
            <p:nvPr/>
          </p:nvGrpSpPr>
          <p:grpSpPr>
            <a:xfrm>
              <a:off x="2666999" y="53975"/>
              <a:ext cx="447676" cy="568325"/>
              <a:chOff x="0" y="0"/>
              <a:chExt cx="447675" cy="568325"/>
            </a:xfrm>
          </p:grpSpPr>
          <p:sp>
            <p:nvSpPr>
              <p:cNvPr id="350" name="Linha"/>
              <p:cNvSpPr/>
              <p:nvPr/>
            </p:nvSpPr>
            <p:spPr>
              <a:xfrm flipV="1">
                <a:off x="285750" y="0"/>
                <a:ext cx="161925" cy="3048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1" name="Linha"/>
              <p:cNvSpPr/>
              <p:nvPr/>
            </p:nvSpPr>
            <p:spPr>
              <a:xfrm>
                <a:off x="-1" y="282574"/>
                <a:ext cx="285752" cy="31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2" name="Linha"/>
              <p:cNvSpPr/>
              <p:nvPr/>
            </p:nvSpPr>
            <p:spPr>
              <a:xfrm>
                <a:off x="285749" y="304800"/>
                <a:ext cx="139702" cy="2635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44" name="Agrupar"/>
          <p:cNvGrpSpPr/>
          <p:nvPr/>
        </p:nvGrpSpPr>
        <p:grpSpPr>
          <a:xfrm>
            <a:off x="15335250" y="8124825"/>
            <a:ext cx="3549650" cy="2908300"/>
            <a:chOff x="0" y="0"/>
            <a:chExt cx="3549650" cy="2908300"/>
          </a:xfrm>
        </p:grpSpPr>
        <p:sp>
          <p:nvSpPr>
            <p:cNvPr id="355" name="Círculo"/>
            <p:cNvSpPr/>
            <p:nvPr/>
          </p:nvSpPr>
          <p:spPr>
            <a:xfrm>
              <a:off x="317500" y="2311400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6" name="Círculo"/>
            <p:cNvSpPr/>
            <p:nvPr/>
          </p:nvSpPr>
          <p:spPr>
            <a:xfrm>
              <a:off x="336550" y="194310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7" name="Círculo"/>
            <p:cNvSpPr/>
            <p:nvPr/>
          </p:nvSpPr>
          <p:spPr>
            <a:xfrm>
              <a:off x="520700" y="245427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8" name="Círculo"/>
            <p:cNvSpPr/>
            <p:nvPr/>
          </p:nvSpPr>
          <p:spPr>
            <a:xfrm>
              <a:off x="0" y="2403475"/>
              <a:ext cx="184151" cy="184151"/>
            </a:xfrm>
            <a:prstGeom prst="ellipse">
              <a:avLst/>
            </a:pr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9" name="Círculo"/>
            <p:cNvSpPr/>
            <p:nvPr/>
          </p:nvSpPr>
          <p:spPr>
            <a:xfrm>
              <a:off x="1216025" y="235267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0" name="Círculo"/>
            <p:cNvSpPr/>
            <p:nvPr/>
          </p:nvSpPr>
          <p:spPr>
            <a:xfrm>
              <a:off x="1235075" y="1943100"/>
              <a:ext cx="209550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1" name="Oval"/>
            <p:cNvSpPr/>
            <p:nvPr/>
          </p:nvSpPr>
          <p:spPr>
            <a:xfrm>
              <a:off x="1377950" y="2495550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2" name="Oval"/>
            <p:cNvSpPr/>
            <p:nvPr/>
          </p:nvSpPr>
          <p:spPr>
            <a:xfrm>
              <a:off x="889000" y="2371725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3" name="Oval"/>
            <p:cNvSpPr/>
            <p:nvPr/>
          </p:nvSpPr>
          <p:spPr>
            <a:xfrm>
              <a:off x="1746250" y="1962150"/>
              <a:ext cx="187325" cy="19050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4" name="Oval"/>
            <p:cNvSpPr/>
            <p:nvPr/>
          </p:nvSpPr>
          <p:spPr>
            <a:xfrm>
              <a:off x="2235200" y="2085975"/>
              <a:ext cx="190500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5" name="Círculo"/>
            <p:cNvSpPr/>
            <p:nvPr/>
          </p:nvSpPr>
          <p:spPr>
            <a:xfrm>
              <a:off x="28575" y="1473200"/>
              <a:ext cx="209551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6" name="Oval"/>
            <p:cNvSpPr/>
            <p:nvPr/>
          </p:nvSpPr>
          <p:spPr>
            <a:xfrm>
              <a:off x="561975" y="1450975"/>
              <a:ext cx="187325" cy="19050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7" name="Oval"/>
            <p:cNvSpPr/>
            <p:nvPr/>
          </p:nvSpPr>
          <p:spPr>
            <a:xfrm>
              <a:off x="1050925" y="1228725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8" name="Oval"/>
            <p:cNvSpPr/>
            <p:nvPr/>
          </p:nvSpPr>
          <p:spPr>
            <a:xfrm>
              <a:off x="682625" y="860425"/>
              <a:ext cx="190500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Oval"/>
            <p:cNvSpPr/>
            <p:nvPr/>
          </p:nvSpPr>
          <p:spPr>
            <a:xfrm>
              <a:off x="212725" y="635000"/>
              <a:ext cx="190500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0" name="Oval"/>
            <p:cNvSpPr/>
            <p:nvPr/>
          </p:nvSpPr>
          <p:spPr>
            <a:xfrm>
              <a:off x="644525" y="288925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1" name="Círculo"/>
            <p:cNvSpPr/>
            <p:nvPr/>
          </p:nvSpPr>
          <p:spPr>
            <a:xfrm>
              <a:off x="1622425" y="368300"/>
              <a:ext cx="190500" cy="19050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Oval"/>
            <p:cNvSpPr/>
            <p:nvPr/>
          </p:nvSpPr>
          <p:spPr>
            <a:xfrm>
              <a:off x="1441450" y="901700"/>
              <a:ext cx="20637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3" name="Oval"/>
            <p:cNvSpPr/>
            <p:nvPr/>
          </p:nvSpPr>
          <p:spPr>
            <a:xfrm>
              <a:off x="1520825" y="1473200"/>
              <a:ext cx="187325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4" name="Círculo"/>
            <p:cNvSpPr/>
            <p:nvPr/>
          </p:nvSpPr>
          <p:spPr>
            <a:xfrm>
              <a:off x="1889125" y="249555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Círculo"/>
            <p:cNvSpPr/>
            <p:nvPr/>
          </p:nvSpPr>
          <p:spPr>
            <a:xfrm>
              <a:off x="2727325" y="2698750"/>
              <a:ext cx="209550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Círculo"/>
            <p:cNvSpPr/>
            <p:nvPr/>
          </p:nvSpPr>
          <p:spPr>
            <a:xfrm>
              <a:off x="3197225" y="245427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7" name="Oval"/>
            <p:cNvSpPr/>
            <p:nvPr/>
          </p:nvSpPr>
          <p:spPr>
            <a:xfrm>
              <a:off x="2746375" y="2127250"/>
              <a:ext cx="209550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8" name="Círculo"/>
            <p:cNvSpPr/>
            <p:nvPr/>
          </p:nvSpPr>
          <p:spPr>
            <a:xfrm>
              <a:off x="2524125" y="1657350"/>
              <a:ext cx="20637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9" name="Círculo"/>
            <p:cNvSpPr/>
            <p:nvPr/>
          </p:nvSpPr>
          <p:spPr>
            <a:xfrm>
              <a:off x="2870200" y="1247775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0" name="Oval"/>
            <p:cNvSpPr/>
            <p:nvPr/>
          </p:nvSpPr>
          <p:spPr>
            <a:xfrm>
              <a:off x="3359150" y="1022350"/>
              <a:ext cx="190500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Oval"/>
            <p:cNvSpPr/>
            <p:nvPr/>
          </p:nvSpPr>
          <p:spPr>
            <a:xfrm>
              <a:off x="2952750" y="695325"/>
              <a:ext cx="206375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2" name="Oval"/>
            <p:cNvSpPr/>
            <p:nvPr/>
          </p:nvSpPr>
          <p:spPr>
            <a:xfrm>
              <a:off x="2381250" y="1123950"/>
              <a:ext cx="206375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3" name="Círculo"/>
            <p:cNvSpPr/>
            <p:nvPr/>
          </p:nvSpPr>
          <p:spPr>
            <a:xfrm>
              <a:off x="1949450" y="796925"/>
              <a:ext cx="209550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4" name="Oval"/>
            <p:cNvSpPr/>
            <p:nvPr/>
          </p:nvSpPr>
          <p:spPr>
            <a:xfrm>
              <a:off x="2400300" y="533400"/>
              <a:ext cx="187325" cy="2063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5" name="Oval"/>
            <p:cNvSpPr/>
            <p:nvPr/>
          </p:nvSpPr>
          <p:spPr>
            <a:xfrm>
              <a:off x="3298825" y="266700"/>
              <a:ext cx="187325" cy="2095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6" name="Círculo"/>
            <p:cNvSpPr/>
            <p:nvPr/>
          </p:nvSpPr>
          <p:spPr>
            <a:xfrm>
              <a:off x="2787650" y="165100"/>
              <a:ext cx="187325" cy="1873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7" name="Oval"/>
            <p:cNvSpPr/>
            <p:nvPr/>
          </p:nvSpPr>
          <p:spPr>
            <a:xfrm>
              <a:off x="2317750" y="0"/>
              <a:ext cx="187325" cy="19050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0000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8" name="Círculo"/>
            <p:cNvSpPr/>
            <p:nvPr/>
          </p:nvSpPr>
          <p:spPr>
            <a:xfrm>
              <a:off x="1543050" y="1860550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9" name="Oval"/>
            <p:cNvSpPr/>
            <p:nvPr/>
          </p:nvSpPr>
          <p:spPr>
            <a:xfrm>
              <a:off x="1990725" y="2228850"/>
              <a:ext cx="10795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0" name="Círculo"/>
            <p:cNvSpPr/>
            <p:nvPr/>
          </p:nvSpPr>
          <p:spPr>
            <a:xfrm>
              <a:off x="2930525" y="2495550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1" name="Círculo"/>
            <p:cNvSpPr/>
            <p:nvPr/>
          </p:nvSpPr>
          <p:spPr>
            <a:xfrm>
              <a:off x="2543175" y="2003425"/>
              <a:ext cx="107950" cy="1079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2" name="Círculo"/>
            <p:cNvSpPr/>
            <p:nvPr/>
          </p:nvSpPr>
          <p:spPr>
            <a:xfrm>
              <a:off x="2625725" y="1412875"/>
              <a:ext cx="10477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3" name="Círculo"/>
            <p:cNvSpPr/>
            <p:nvPr/>
          </p:nvSpPr>
          <p:spPr>
            <a:xfrm>
              <a:off x="3114675" y="104457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4" name="Círculo"/>
            <p:cNvSpPr/>
            <p:nvPr/>
          </p:nvSpPr>
          <p:spPr>
            <a:xfrm>
              <a:off x="3054350" y="450850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5" name="Oval"/>
            <p:cNvSpPr/>
            <p:nvPr/>
          </p:nvSpPr>
          <p:spPr>
            <a:xfrm>
              <a:off x="2562225" y="307975"/>
              <a:ext cx="88900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6" name="Círculo"/>
            <p:cNvSpPr/>
            <p:nvPr/>
          </p:nvSpPr>
          <p:spPr>
            <a:xfrm>
              <a:off x="2298700" y="87947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7" name="Círculo"/>
            <p:cNvSpPr/>
            <p:nvPr/>
          </p:nvSpPr>
          <p:spPr>
            <a:xfrm>
              <a:off x="1727200" y="758825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8" name="Círculo"/>
            <p:cNvSpPr/>
            <p:nvPr/>
          </p:nvSpPr>
          <p:spPr>
            <a:xfrm>
              <a:off x="1377950" y="1289050"/>
              <a:ext cx="8572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9" name="Oval"/>
            <p:cNvSpPr/>
            <p:nvPr/>
          </p:nvSpPr>
          <p:spPr>
            <a:xfrm>
              <a:off x="787400" y="1228725"/>
              <a:ext cx="85725" cy="10477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0" name="Oval"/>
            <p:cNvSpPr/>
            <p:nvPr/>
          </p:nvSpPr>
          <p:spPr>
            <a:xfrm>
              <a:off x="561975" y="654050"/>
              <a:ext cx="85725" cy="107950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1" name="Oval"/>
            <p:cNvSpPr/>
            <p:nvPr/>
          </p:nvSpPr>
          <p:spPr>
            <a:xfrm>
              <a:off x="336550" y="1657350"/>
              <a:ext cx="104775" cy="85725"/>
            </a:xfrm>
            <a:prstGeom prst="ellipse">
              <a:avLst/>
            </a:prstGeom>
            <a:solidFill>
              <a:srgbClr val="000099"/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2" name="Linha"/>
            <p:cNvSpPr/>
            <p:nvPr/>
          </p:nvSpPr>
          <p:spPr>
            <a:xfrm>
              <a:off x="63500" y="361950"/>
              <a:ext cx="774701" cy="210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7" y="0"/>
                  </a:moveTo>
                  <a:lnTo>
                    <a:pt x="14784" y="3356"/>
                  </a:lnTo>
                  <a:lnTo>
                    <a:pt x="19387" y="6060"/>
                  </a:lnTo>
                  <a:lnTo>
                    <a:pt x="21600" y="9415"/>
                  </a:lnTo>
                  <a:lnTo>
                    <a:pt x="16466" y="11957"/>
                  </a:lnTo>
                  <a:lnTo>
                    <a:pt x="8498" y="13846"/>
                  </a:lnTo>
                  <a:lnTo>
                    <a:pt x="9649" y="17169"/>
                  </a:lnTo>
                  <a:lnTo>
                    <a:pt x="8498" y="20329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3" name="Linha"/>
            <p:cNvSpPr/>
            <p:nvPr/>
          </p:nvSpPr>
          <p:spPr>
            <a:xfrm>
              <a:off x="82550" y="381000"/>
              <a:ext cx="755651" cy="208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96" y="0"/>
                  </a:moveTo>
                  <a:lnTo>
                    <a:pt x="14612" y="3189"/>
                  </a:lnTo>
                  <a:lnTo>
                    <a:pt x="19876" y="5918"/>
                  </a:lnTo>
                  <a:lnTo>
                    <a:pt x="21600" y="9304"/>
                  </a:lnTo>
                  <a:lnTo>
                    <a:pt x="16336" y="11868"/>
                  </a:lnTo>
                  <a:lnTo>
                    <a:pt x="8803" y="13775"/>
                  </a:lnTo>
                  <a:lnTo>
                    <a:pt x="9348" y="17129"/>
                  </a:lnTo>
                  <a:lnTo>
                    <a:pt x="8168" y="20318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Linha"/>
            <p:cNvSpPr/>
            <p:nvPr/>
          </p:nvSpPr>
          <p:spPr>
            <a:xfrm flipV="1">
              <a:off x="288925" y="688975"/>
              <a:ext cx="304801" cy="41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5" name="Linha"/>
            <p:cNvSpPr/>
            <p:nvPr/>
          </p:nvSpPr>
          <p:spPr>
            <a:xfrm>
              <a:off x="123825" y="1546224"/>
              <a:ext cx="244476" cy="1651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6" name="Linha"/>
            <p:cNvSpPr/>
            <p:nvPr/>
          </p:nvSpPr>
          <p:spPr>
            <a:xfrm>
              <a:off x="349250" y="2343149"/>
              <a:ext cx="266701" cy="2032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7" name="Linha"/>
            <p:cNvSpPr/>
            <p:nvPr/>
          </p:nvSpPr>
          <p:spPr>
            <a:xfrm flipV="1">
              <a:off x="962025" y="2384425"/>
              <a:ext cx="285751" cy="825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8" name="Linha"/>
            <p:cNvSpPr/>
            <p:nvPr/>
          </p:nvSpPr>
          <p:spPr>
            <a:xfrm>
              <a:off x="1247775" y="2384424"/>
              <a:ext cx="225426" cy="2032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9" name="Linha"/>
            <p:cNvSpPr/>
            <p:nvPr/>
          </p:nvSpPr>
          <p:spPr>
            <a:xfrm flipV="1">
              <a:off x="1247775" y="2035175"/>
              <a:ext cx="82551" cy="349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0" name="Linha"/>
            <p:cNvSpPr/>
            <p:nvPr/>
          </p:nvSpPr>
          <p:spPr>
            <a:xfrm flipV="1">
              <a:off x="1330325" y="1892299"/>
              <a:ext cx="244476" cy="1428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1" name="Linha"/>
            <p:cNvSpPr/>
            <p:nvPr/>
          </p:nvSpPr>
          <p:spPr>
            <a:xfrm>
              <a:off x="1574799" y="1892299"/>
              <a:ext cx="266701" cy="1651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2" name="Linha"/>
            <p:cNvSpPr/>
            <p:nvPr/>
          </p:nvSpPr>
          <p:spPr>
            <a:xfrm>
              <a:off x="1841500" y="2057400"/>
              <a:ext cx="203201" cy="203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3" name="Linha"/>
            <p:cNvSpPr/>
            <p:nvPr/>
          </p:nvSpPr>
          <p:spPr>
            <a:xfrm flipV="1">
              <a:off x="1984374" y="2260599"/>
              <a:ext cx="60326" cy="3270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4" name="Linha"/>
            <p:cNvSpPr/>
            <p:nvPr/>
          </p:nvSpPr>
          <p:spPr>
            <a:xfrm flipV="1">
              <a:off x="2044699" y="2181224"/>
              <a:ext cx="285752" cy="793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5" name="Linha"/>
            <p:cNvSpPr/>
            <p:nvPr/>
          </p:nvSpPr>
          <p:spPr>
            <a:xfrm flipV="1">
              <a:off x="1574800" y="1587499"/>
              <a:ext cx="41276" cy="285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6" name="Linha"/>
            <p:cNvSpPr/>
            <p:nvPr/>
          </p:nvSpPr>
          <p:spPr>
            <a:xfrm>
              <a:off x="1431924" y="1320799"/>
              <a:ext cx="184151" cy="2667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7" name="Linha"/>
            <p:cNvSpPr/>
            <p:nvPr/>
          </p:nvSpPr>
          <p:spPr>
            <a:xfrm>
              <a:off x="1146175" y="1320799"/>
              <a:ext cx="285751" cy="31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8" name="Linha"/>
            <p:cNvSpPr/>
            <p:nvPr/>
          </p:nvSpPr>
          <p:spPr>
            <a:xfrm>
              <a:off x="838200" y="1279524"/>
              <a:ext cx="307976" cy="412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9" name="Linha"/>
            <p:cNvSpPr/>
            <p:nvPr/>
          </p:nvSpPr>
          <p:spPr>
            <a:xfrm flipV="1">
              <a:off x="1431925" y="993775"/>
              <a:ext cx="101601" cy="30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0" name="Linha"/>
            <p:cNvSpPr/>
            <p:nvPr/>
          </p:nvSpPr>
          <p:spPr>
            <a:xfrm flipV="1">
              <a:off x="1533525" y="790575"/>
              <a:ext cx="225426" cy="203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1" name="Linha"/>
            <p:cNvSpPr/>
            <p:nvPr/>
          </p:nvSpPr>
          <p:spPr>
            <a:xfrm>
              <a:off x="1698624" y="463549"/>
              <a:ext cx="60326" cy="3270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2" name="Linha"/>
            <p:cNvSpPr/>
            <p:nvPr/>
          </p:nvSpPr>
          <p:spPr>
            <a:xfrm>
              <a:off x="1758949" y="790575"/>
              <a:ext cx="285751" cy="101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3" name="Linha"/>
            <p:cNvSpPr/>
            <p:nvPr/>
          </p:nvSpPr>
          <p:spPr>
            <a:xfrm>
              <a:off x="2044699" y="892174"/>
              <a:ext cx="285751" cy="222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4" name="Linha"/>
            <p:cNvSpPr/>
            <p:nvPr/>
          </p:nvSpPr>
          <p:spPr>
            <a:xfrm flipV="1">
              <a:off x="2330450" y="625475"/>
              <a:ext cx="165101" cy="288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5" name="Linha"/>
            <p:cNvSpPr/>
            <p:nvPr/>
          </p:nvSpPr>
          <p:spPr>
            <a:xfrm flipV="1">
              <a:off x="2495549" y="339724"/>
              <a:ext cx="101601" cy="285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6" name="Linha"/>
            <p:cNvSpPr/>
            <p:nvPr/>
          </p:nvSpPr>
          <p:spPr>
            <a:xfrm>
              <a:off x="2390774" y="76199"/>
              <a:ext cx="206376" cy="2635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Linha"/>
            <p:cNvSpPr/>
            <p:nvPr/>
          </p:nvSpPr>
          <p:spPr>
            <a:xfrm flipV="1">
              <a:off x="2597149" y="260349"/>
              <a:ext cx="285752" cy="793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Linha"/>
            <p:cNvSpPr/>
            <p:nvPr/>
          </p:nvSpPr>
          <p:spPr>
            <a:xfrm>
              <a:off x="2882899" y="260349"/>
              <a:ext cx="225426" cy="2222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Linha"/>
            <p:cNvSpPr/>
            <p:nvPr/>
          </p:nvSpPr>
          <p:spPr>
            <a:xfrm flipV="1">
              <a:off x="3044824" y="482600"/>
              <a:ext cx="63501" cy="30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0" name="Linha"/>
            <p:cNvSpPr/>
            <p:nvPr/>
          </p:nvSpPr>
          <p:spPr>
            <a:xfrm>
              <a:off x="3044825" y="790574"/>
              <a:ext cx="104776" cy="285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1" name="Linha"/>
            <p:cNvSpPr/>
            <p:nvPr/>
          </p:nvSpPr>
          <p:spPr>
            <a:xfrm flipV="1">
              <a:off x="2965450" y="1076324"/>
              <a:ext cx="184151" cy="2667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Linha"/>
            <p:cNvSpPr/>
            <p:nvPr/>
          </p:nvSpPr>
          <p:spPr>
            <a:xfrm flipV="1">
              <a:off x="2657474" y="1343025"/>
              <a:ext cx="307976" cy="120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3" name="Linha"/>
            <p:cNvSpPr/>
            <p:nvPr/>
          </p:nvSpPr>
          <p:spPr>
            <a:xfrm>
              <a:off x="2473325" y="1219200"/>
              <a:ext cx="184151" cy="2444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Linha"/>
            <p:cNvSpPr/>
            <p:nvPr/>
          </p:nvSpPr>
          <p:spPr>
            <a:xfrm>
              <a:off x="2330450" y="914400"/>
              <a:ext cx="142876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Linha"/>
            <p:cNvSpPr/>
            <p:nvPr/>
          </p:nvSpPr>
          <p:spPr>
            <a:xfrm flipV="1">
              <a:off x="2616199" y="1463674"/>
              <a:ext cx="41276" cy="285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Linha"/>
            <p:cNvSpPr/>
            <p:nvPr/>
          </p:nvSpPr>
          <p:spPr>
            <a:xfrm flipV="1">
              <a:off x="2574924" y="1749425"/>
              <a:ext cx="41276" cy="30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7" name="Linha"/>
            <p:cNvSpPr/>
            <p:nvPr/>
          </p:nvSpPr>
          <p:spPr>
            <a:xfrm flipV="1">
              <a:off x="2330450" y="2057399"/>
              <a:ext cx="244476" cy="1238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Linha"/>
            <p:cNvSpPr/>
            <p:nvPr/>
          </p:nvSpPr>
          <p:spPr>
            <a:xfrm>
              <a:off x="2574925" y="2057399"/>
              <a:ext cx="266701" cy="1619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9" name="Linha"/>
            <p:cNvSpPr/>
            <p:nvPr/>
          </p:nvSpPr>
          <p:spPr>
            <a:xfrm>
              <a:off x="2841625" y="2219324"/>
              <a:ext cx="123826" cy="32702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0" name="Linha"/>
            <p:cNvSpPr/>
            <p:nvPr/>
          </p:nvSpPr>
          <p:spPr>
            <a:xfrm>
              <a:off x="2965449" y="2546350"/>
              <a:ext cx="327026" cy="31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Linha"/>
            <p:cNvSpPr/>
            <p:nvPr/>
          </p:nvSpPr>
          <p:spPr>
            <a:xfrm flipV="1">
              <a:off x="2822575" y="2546349"/>
              <a:ext cx="142876" cy="2476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Linha"/>
            <p:cNvSpPr/>
            <p:nvPr/>
          </p:nvSpPr>
          <p:spPr>
            <a:xfrm>
              <a:off x="3149599" y="1076325"/>
              <a:ext cx="304801" cy="412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Linha"/>
            <p:cNvSpPr/>
            <p:nvPr/>
          </p:nvSpPr>
          <p:spPr>
            <a:xfrm flipV="1">
              <a:off x="3108325" y="361949"/>
              <a:ext cx="285751" cy="1206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45" name="Oval"/>
          <p:cNvSpPr/>
          <p:nvPr/>
        </p:nvSpPr>
        <p:spPr>
          <a:xfrm>
            <a:off x="14846300" y="7226300"/>
            <a:ext cx="101600" cy="127000"/>
          </a:xfrm>
          <a:prstGeom prst="ellipse">
            <a:avLst/>
          </a:prstGeom>
          <a:solidFill>
            <a:srgbClr val="DD0000"/>
          </a:solidFill>
          <a:ln w="76200">
            <a:solidFill>
              <a:srgbClr val="FF0000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6" name="Oval"/>
          <p:cNvSpPr/>
          <p:nvPr/>
        </p:nvSpPr>
        <p:spPr>
          <a:xfrm>
            <a:off x="16878300" y="7175500"/>
            <a:ext cx="254000" cy="228600"/>
          </a:xfrm>
          <a:prstGeom prst="ellipse">
            <a:avLst/>
          </a:prstGeom>
          <a:solidFill>
            <a:srgbClr val="0000AA"/>
          </a:solidFill>
          <a:ln w="76200">
            <a:solidFill>
              <a:srgbClr val="000099"/>
            </a:solidFill>
          </a:ln>
        </p:spPr>
        <p:txBody>
          <a:bodyPr tIns="91439" bIns="91439"/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7" name="Si"/>
          <p:cNvSpPr txBox="1"/>
          <p:nvPr/>
        </p:nvSpPr>
        <p:spPr>
          <a:xfrm>
            <a:off x="15113000" y="6883400"/>
            <a:ext cx="684659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828800">
              <a:defRPr b="1" sz="5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</a:t>
            </a:r>
          </a:p>
        </p:txBody>
      </p:sp>
      <p:sp>
        <p:nvSpPr>
          <p:cNvPr id="448" name="Oxygen"/>
          <p:cNvSpPr txBox="1"/>
          <p:nvPr/>
        </p:nvSpPr>
        <p:spPr>
          <a:xfrm>
            <a:off x="17373600" y="6883400"/>
            <a:ext cx="2621360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828800">
              <a:defRPr b="1" sz="5600">
                <a:solidFill>
                  <a:srgbClr val="0000A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Oxygen</a:t>
            </a:r>
          </a:p>
        </p:txBody>
      </p:sp>
      <p:sp>
        <p:nvSpPr>
          <p:cNvPr id="449" name="•  typical of:"/>
          <p:cNvSpPr txBox="1"/>
          <p:nvPr/>
        </p:nvSpPr>
        <p:spPr>
          <a:xfrm>
            <a:off x="4034790" y="3670300"/>
            <a:ext cx="3322757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•  typical of:</a:t>
            </a:r>
          </a:p>
        </p:txBody>
      </p:sp>
      <p:sp>
        <p:nvSpPr>
          <p:cNvPr id="450" name="•  occurs for:"/>
          <p:cNvSpPr txBox="1"/>
          <p:nvPr/>
        </p:nvSpPr>
        <p:spPr>
          <a:xfrm>
            <a:off x="4104640" y="9013825"/>
            <a:ext cx="3593327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•  occurs for: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1"/>
      <p:bldP build="whole" bldLvl="1" animBg="1" rev="0" advAuto="0" spid="449" grpId="2"/>
      <p:bldP build="whole" bldLvl="1" animBg="1" rev="0" advAuto="0" spid="226" grpId="9"/>
      <p:bldP build="whole" bldLvl="1" animBg="1" rev="0" advAuto="0" spid="228" grpId="6"/>
      <p:bldP build="whole" bldLvl="1" animBg="1" rev="0" advAuto="0" spid="221" grpId="1"/>
      <p:bldP build="whole" bldLvl="1" animBg="1" rev="0" advAuto="0" spid="224" grpId="8"/>
      <p:bldP build="whole" bldLvl="1" animBg="1" rev="0" advAuto="0" spid="225" grpId="4"/>
      <p:bldP build="whole" bldLvl="1" animBg="1" rev="0" advAuto="0" spid="444" grpId="5"/>
      <p:bldP build="whole" bldLvl="1" animBg="1" rev="0" advAuto="0" spid="230" grpId="7"/>
      <p:bldP build="whole" bldLvl="1" animBg="1" rev="0" advAuto="0" spid="223" grpId="3"/>
      <p:bldP build="whole" bldLvl="1" animBg="1" rev="0" advAuto="0" spid="450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Número do Slide"/>
          <p:cNvSpPr txBox="1"/>
          <p:nvPr>
            <p:ph type="sldNum" sz="quarter" idx="2"/>
          </p:nvPr>
        </p:nvSpPr>
        <p:spPr>
          <a:xfrm>
            <a:off x="19314705" y="12801600"/>
            <a:ext cx="511990" cy="5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0" y="2914650"/>
            <a:ext cx="2962275" cy="2962275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•  Non dense, random packing"/>
          <p:cNvSpPr txBox="1"/>
          <p:nvPr/>
        </p:nvSpPr>
        <p:spPr>
          <a:xfrm>
            <a:off x="4053840" y="1981200"/>
            <a:ext cx="8372495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 Non dense, </a:t>
            </a:r>
            <a:r>
              <a:rPr>
                <a:solidFill>
                  <a:srgbClr val="3333CC"/>
                </a:solidFill>
              </a:rPr>
              <a:t>random</a:t>
            </a:r>
            <a:r>
              <a:t> packing</a:t>
            </a:r>
          </a:p>
        </p:txBody>
      </p:sp>
      <p:grpSp>
        <p:nvGrpSpPr>
          <p:cNvPr id="472" name="Agrupar"/>
          <p:cNvGrpSpPr/>
          <p:nvPr/>
        </p:nvGrpSpPr>
        <p:grpSpPr>
          <a:xfrm>
            <a:off x="4104640" y="6756400"/>
            <a:ext cx="4194811" cy="2825750"/>
            <a:chOff x="0" y="0"/>
            <a:chExt cx="4194810" cy="2825750"/>
          </a:xfrm>
        </p:grpSpPr>
        <p:grpSp>
          <p:nvGrpSpPr>
            <p:cNvPr id="470" name="Agrupar"/>
            <p:cNvGrpSpPr/>
            <p:nvPr/>
          </p:nvGrpSpPr>
          <p:grpSpPr>
            <a:xfrm>
              <a:off x="997585" y="1143000"/>
              <a:ext cx="3197226" cy="1682750"/>
              <a:chOff x="0" y="0"/>
              <a:chExt cx="3197225" cy="1682750"/>
            </a:xfrm>
          </p:grpSpPr>
          <p:grpSp>
            <p:nvGrpSpPr>
              <p:cNvPr id="459" name="Agrupar"/>
              <p:cNvGrpSpPr/>
              <p:nvPr/>
            </p:nvGrpSpPr>
            <p:grpSpPr>
              <a:xfrm>
                <a:off x="638175" y="0"/>
                <a:ext cx="2559050" cy="635000"/>
                <a:chOff x="0" y="0"/>
                <a:chExt cx="2559050" cy="635000"/>
              </a:xfrm>
            </p:grpSpPr>
            <p:sp>
              <p:nvSpPr>
                <p:cNvPr id="455" name="Círculo"/>
                <p:cNvSpPr/>
                <p:nvPr/>
              </p:nvSpPr>
              <p:spPr>
                <a:xfrm>
                  <a:off x="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6" name="Círculo"/>
                <p:cNvSpPr/>
                <p:nvPr/>
              </p:nvSpPr>
              <p:spPr>
                <a:xfrm>
                  <a:off x="641350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7" name="Círculo"/>
                <p:cNvSpPr/>
                <p:nvPr/>
              </p:nvSpPr>
              <p:spPr>
                <a:xfrm>
                  <a:off x="128270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8" name="Círculo"/>
                <p:cNvSpPr/>
                <p:nvPr/>
              </p:nvSpPr>
              <p:spPr>
                <a:xfrm>
                  <a:off x="1927225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64" name="Agrupar"/>
              <p:cNvGrpSpPr/>
              <p:nvPr/>
            </p:nvGrpSpPr>
            <p:grpSpPr>
              <a:xfrm>
                <a:off x="314325" y="533400"/>
                <a:ext cx="2559050" cy="635000"/>
                <a:chOff x="0" y="0"/>
                <a:chExt cx="2559050" cy="635000"/>
              </a:xfrm>
            </p:grpSpPr>
            <p:sp>
              <p:nvSpPr>
                <p:cNvPr id="460" name="Círculo"/>
                <p:cNvSpPr/>
                <p:nvPr/>
              </p:nvSpPr>
              <p:spPr>
                <a:xfrm>
                  <a:off x="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1" name="Círculo"/>
                <p:cNvSpPr/>
                <p:nvPr/>
              </p:nvSpPr>
              <p:spPr>
                <a:xfrm>
                  <a:off x="641350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2" name="Círculo"/>
                <p:cNvSpPr/>
                <p:nvPr/>
              </p:nvSpPr>
              <p:spPr>
                <a:xfrm>
                  <a:off x="128270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3" name="Círculo"/>
                <p:cNvSpPr/>
                <p:nvPr/>
              </p:nvSpPr>
              <p:spPr>
                <a:xfrm>
                  <a:off x="1927225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69" name="Agrupar"/>
              <p:cNvGrpSpPr/>
              <p:nvPr/>
            </p:nvGrpSpPr>
            <p:grpSpPr>
              <a:xfrm>
                <a:off x="0" y="1047750"/>
                <a:ext cx="2559050" cy="635000"/>
                <a:chOff x="0" y="0"/>
                <a:chExt cx="2559050" cy="635000"/>
              </a:xfrm>
            </p:grpSpPr>
            <p:sp>
              <p:nvSpPr>
                <p:cNvPr id="465" name="Círculo"/>
                <p:cNvSpPr/>
                <p:nvPr/>
              </p:nvSpPr>
              <p:spPr>
                <a:xfrm>
                  <a:off x="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6" name="Círculo"/>
                <p:cNvSpPr/>
                <p:nvPr/>
              </p:nvSpPr>
              <p:spPr>
                <a:xfrm>
                  <a:off x="641350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7" name="Círculo"/>
                <p:cNvSpPr/>
                <p:nvPr/>
              </p:nvSpPr>
              <p:spPr>
                <a:xfrm>
                  <a:off x="1282700" y="3175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8" name="Círculo"/>
                <p:cNvSpPr/>
                <p:nvPr/>
              </p:nvSpPr>
              <p:spPr>
                <a:xfrm>
                  <a:off x="1927225" y="0"/>
                  <a:ext cx="631825" cy="6318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471" name="•  Dense, ordered packing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•  Dense, </a:t>
              </a:r>
              <a:r>
                <a:rPr>
                  <a:solidFill>
                    <a:srgbClr val="3333CC"/>
                  </a:solidFill>
                </a:rPr>
                <a:t>ordered</a:t>
              </a:r>
              <a:r>
                <a:t> packing</a:t>
              </a:r>
            </a:p>
          </p:txBody>
        </p:sp>
      </p:grpSp>
      <p:sp>
        <p:nvSpPr>
          <p:cNvPr id="473" name="Dense, ordered packed structures tend to have…"/>
          <p:cNvSpPr txBox="1"/>
          <p:nvPr/>
        </p:nvSpPr>
        <p:spPr>
          <a:xfrm>
            <a:off x="4305300" y="11277600"/>
            <a:ext cx="12903121" cy="1559938"/>
          </a:xfrm>
          <a:prstGeom prst="rect">
            <a:avLst/>
          </a:prstGeom>
          <a:solidFill>
            <a:srgbClr val="CC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Dense, ordered packed structures tend to have</a:t>
            </a:r>
          </a:p>
          <a:p>
            <a:pPr algn="l" defTabSz="18288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lower energies.</a:t>
            </a:r>
          </a:p>
        </p:txBody>
      </p:sp>
      <p:sp>
        <p:nvSpPr>
          <p:cNvPr id="474" name="Energy and Packing"/>
          <p:cNvSpPr txBox="1"/>
          <p:nvPr>
            <p:ph type="title" idx="4294967295"/>
          </p:nvPr>
        </p:nvSpPr>
        <p:spPr>
          <a:xfrm>
            <a:off x="3323185" y="537587"/>
            <a:ext cx="16764001" cy="1371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b="0" spc="0" sz="7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Energy and Packing</a:t>
            </a:r>
          </a:p>
        </p:txBody>
      </p:sp>
      <p:grpSp>
        <p:nvGrpSpPr>
          <p:cNvPr id="502" name="Agrupar"/>
          <p:cNvGrpSpPr/>
          <p:nvPr/>
        </p:nvGrpSpPr>
        <p:grpSpPr>
          <a:xfrm>
            <a:off x="10118725" y="2441575"/>
            <a:ext cx="10337800" cy="4495800"/>
            <a:chOff x="0" y="0"/>
            <a:chExt cx="10337800" cy="4495800"/>
          </a:xfrm>
        </p:grpSpPr>
        <p:sp>
          <p:nvSpPr>
            <p:cNvPr id="475" name="Triângulo"/>
            <p:cNvSpPr/>
            <p:nvPr/>
          </p:nvSpPr>
          <p:spPr>
            <a:xfrm>
              <a:off x="3629025" y="174625"/>
              <a:ext cx="2540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6" name="Linha"/>
            <p:cNvSpPr/>
            <p:nvPr/>
          </p:nvSpPr>
          <p:spPr>
            <a:xfrm flipV="1">
              <a:off x="3756024" y="479424"/>
              <a:ext cx="3177" cy="3759202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7" name="Triângulo"/>
            <p:cNvSpPr/>
            <p:nvPr/>
          </p:nvSpPr>
          <p:spPr>
            <a:xfrm>
              <a:off x="8855075" y="2517775"/>
              <a:ext cx="3302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8" name="Linha"/>
            <p:cNvSpPr/>
            <p:nvPr/>
          </p:nvSpPr>
          <p:spPr>
            <a:xfrm>
              <a:off x="3425825" y="2638424"/>
              <a:ext cx="5480051" cy="3177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9" name="Triângulo"/>
            <p:cNvSpPr/>
            <p:nvPr/>
          </p:nvSpPr>
          <p:spPr>
            <a:xfrm>
              <a:off x="5254625" y="2295525"/>
              <a:ext cx="2540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0" name="Linha"/>
            <p:cNvSpPr/>
            <p:nvPr/>
          </p:nvSpPr>
          <p:spPr>
            <a:xfrm flipV="1">
              <a:off x="5381625" y="1857374"/>
              <a:ext cx="3176" cy="431802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1" name="Linha"/>
            <p:cNvSpPr/>
            <p:nvPr/>
          </p:nvSpPr>
          <p:spPr>
            <a:xfrm>
              <a:off x="5381625" y="2613024"/>
              <a:ext cx="3175" cy="203202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2" name="Linha"/>
            <p:cNvSpPr/>
            <p:nvPr/>
          </p:nvSpPr>
          <p:spPr>
            <a:xfrm>
              <a:off x="5381625" y="3070224"/>
              <a:ext cx="3175" cy="203202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3" name="Linha"/>
            <p:cNvSpPr/>
            <p:nvPr/>
          </p:nvSpPr>
          <p:spPr>
            <a:xfrm>
              <a:off x="3705224" y="3603625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4" name="Linha"/>
            <p:cNvSpPr/>
            <p:nvPr/>
          </p:nvSpPr>
          <p:spPr>
            <a:xfrm>
              <a:off x="4162424" y="3603625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5" name="Linha"/>
            <p:cNvSpPr/>
            <p:nvPr/>
          </p:nvSpPr>
          <p:spPr>
            <a:xfrm>
              <a:off x="4619624" y="3603625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6" name="Linha"/>
            <p:cNvSpPr/>
            <p:nvPr/>
          </p:nvSpPr>
          <p:spPr>
            <a:xfrm>
              <a:off x="5076824" y="3603625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7" name="Triângulo"/>
            <p:cNvSpPr/>
            <p:nvPr/>
          </p:nvSpPr>
          <p:spPr>
            <a:xfrm>
              <a:off x="3413125" y="3476625"/>
              <a:ext cx="3302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Linha"/>
            <p:cNvSpPr/>
            <p:nvPr/>
          </p:nvSpPr>
          <p:spPr>
            <a:xfrm>
              <a:off x="3146425" y="3603624"/>
              <a:ext cx="279401" cy="3177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9" name="Linha"/>
            <p:cNvSpPr/>
            <p:nvPr/>
          </p:nvSpPr>
          <p:spPr>
            <a:xfrm>
              <a:off x="8824912" y="4259262"/>
              <a:ext cx="25401" cy="25401"/>
            </a:xfrm>
            <a:prstGeom prst="line">
              <a:avLst/>
            </a:prstGeom>
            <a:noFill/>
            <a:ln w="127000" cap="flat">
              <a:solidFill>
                <a:srgbClr val="3A53A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0" name="Linha"/>
            <p:cNvSpPr/>
            <p:nvPr/>
          </p:nvSpPr>
          <p:spPr>
            <a:xfrm>
              <a:off x="4054475" y="568325"/>
              <a:ext cx="3708400" cy="338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0" y="4377"/>
                  </a:lnTo>
                  <a:lnTo>
                    <a:pt x="407" y="5025"/>
                  </a:lnTo>
                  <a:lnTo>
                    <a:pt x="592" y="6808"/>
                  </a:lnTo>
                  <a:lnTo>
                    <a:pt x="888" y="9483"/>
                  </a:lnTo>
                  <a:lnTo>
                    <a:pt x="1110" y="11104"/>
                  </a:lnTo>
                  <a:lnTo>
                    <a:pt x="1405" y="12887"/>
                  </a:lnTo>
                  <a:lnTo>
                    <a:pt x="1775" y="15075"/>
                  </a:lnTo>
                  <a:lnTo>
                    <a:pt x="2034" y="16534"/>
                  </a:lnTo>
                  <a:lnTo>
                    <a:pt x="2367" y="17750"/>
                  </a:lnTo>
                  <a:lnTo>
                    <a:pt x="2774" y="19209"/>
                  </a:lnTo>
                  <a:lnTo>
                    <a:pt x="2922" y="19614"/>
                  </a:lnTo>
                  <a:lnTo>
                    <a:pt x="3070" y="19979"/>
                  </a:lnTo>
                  <a:lnTo>
                    <a:pt x="3218" y="20303"/>
                  </a:lnTo>
                  <a:lnTo>
                    <a:pt x="3403" y="20627"/>
                  </a:lnTo>
                  <a:lnTo>
                    <a:pt x="3588" y="20871"/>
                  </a:lnTo>
                  <a:lnTo>
                    <a:pt x="3773" y="21073"/>
                  </a:lnTo>
                  <a:lnTo>
                    <a:pt x="3958" y="21235"/>
                  </a:lnTo>
                  <a:lnTo>
                    <a:pt x="4179" y="21397"/>
                  </a:lnTo>
                  <a:lnTo>
                    <a:pt x="4401" y="21478"/>
                  </a:lnTo>
                  <a:lnTo>
                    <a:pt x="4586" y="21559"/>
                  </a:lnTo>
                  <a:lnTo>
                    <a:pt x="4808" y="21600"/>
                  </a:lnTo>
                  <a:lnTo>
                    <a:pt x="5067" y="21600"/>
                  </a:lnTo>
                  <a:lnTo>
                    <a:pt x="5511" y="21519"/>
                  </a:lnTo>
                  <a:lnTo>
                    <a:pt x="5733" y="21438"/>
                  </a:lnTo>
                  <a:lnTo>
                    <a:pt x="5955" y="21316"/>
                  </a:lnTo>
                  <a:lnTo>
                    <a:pt x="6399" y="20992"/>
                  </a:lnTo>
                  <a:lnTo>
                    <a:pt x="6842" y="20587"/>
                  </a:lnTo>
                  <a:lnTo>
                    <a:pt x="7286" y="20141"/>
                  </a:lnTo>
                  <a:lnTo>
                    <a:pt x="7767" y="19614"/>
                  </a:lnTo>
                  <a:lnTo>
                    <a:pt x="8729" y="18480"/>
                  </a:lnTo>
                  <a:lnTo>
                    <a:pt x="9838" y="17345"/>
                  </a:lnTo>
                  <a:lnTo>
                    <a:pt x="10282" y="16980"/>
                  </a:lnTo>
                  <a:lnTo>
                    <a:pt x="11170" y="16332"/>
                  </a:lnTo>
                  <a:lnTo>
                    <a:pt x="11614" y="16048"/>
                  </a:lnTo>
                  <a:lnTo>
                    <a:pt x="12575" y="15521"/>
                  </a:lnTo>
                  <a:lnTo>
                    <a:pt x="13574" y="15075"/>
                  </a:lnTo>
                  <a:lnTo>
                    <a:pt x="14832" y="14589"/>
                  </a:lnTo>
                  <a:lnTo>
                    <a:pt x="15941" y="14184"/>
                  </a:lnTo>
                  <a:lnTo>
                    <a:pt x="16940" y="13900"/>
                  </a:lnTo>
                  <a:lnTo>
                    <a:pt x="17827" y="13698"/>
                  </a:lnTo>
                  <a:lnTo>
                    <a:pt x="18937" y="13535"/>
                  </a:lnTo>
                  <a:lnTo>
                    <a:pt x="20010" y="13495"/>
                  </a:lnTo>
                  <a:lnTo>
                    <a:pt x="20934" y="13454"/>
                  </a:lnTo>
                  <a:lnTo>
                    <a:pt x="21600" y="13454"/>
                  </a:lnTo>
                </a:path>
              </a:pathLst>
            </a:custGeom>
            <a:noFill/>
            <a:ln w="127000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1" name="Forma"/>
            <p:cNvSpPr/>
            <p:nvPr/>
          </p:nvSpPr>
          <p:spPr>
            <a:xfrm>
              <a:off x="5305425" y="3527425"/>
              <a:ext cx="1778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771" y="6943"/>
                  </a:lnTo>
                  <a:lnTo>
                    <a:pt x="3086" y="3086"/>
                  </a:lnTo>
                  <a:lnTo>
                    <a:pt x="6943" y="771"/>
                  </a:lnTo>
                  <a:lnTo>
                    <a:pt x="10800" y="0"/>
                  </a:lnTo>
                  <a:lnTo>
                    <a:pt x="15429" y="771"/>
                  </a:lnTo>
                  <a:lnTo>
                    <a:pt x="18514" y="3086"/>
                  </a:lnTo>
                  <a:lnTo>
                    <a:pt x="20829" y="6943"/>
                  </a:lnTo>
                  <a:lnTo>
                    <a:pt x="21600" y="10800"/>
                  </a:lnTo>
                  <a:lnTo>
                    <a:pt x="20829" y="15429"/>
                  </a:lnTo>
                  <a:lnTo>
                    <a:pt x="18514" y="18514"/>
                  </a:lnTo>
                  <a:lnTo>
                    <a:pt x="15429" y="20829"/>
                  </a:lnTo>
                  <a:lnTo>
                    <a:pt x="10800" y="21600"/>
                  </a:lnTo>
                  <a:lnTo>
                    <a:pt x="6943" y="20829"/>
                  </a:lnTo>
                  <a:lnTo>
                    <a:pt x="3086" y="18514"/>
                  </a:lnTo>
                  <a:lnTo>
                    <a:pt x="771" y="15429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000000"/>
            </a:solidFill>
            <a:ln w="762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2" name="Energy"/>
            <p:cNvSpPr/>
            <p:nvPr/>
          </p:nvSpPr>
          <p:spPr>
            <a:xfrm>
              <a:off x="393700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b="1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Energy </a:t>
              </a:r>
              <a:r>
                <a:rPr b="0"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</a:t>
              </a:r>
            </a:p>
          </p:txBody>
        </p:sp>
        <p:sp>
          <p:nvSpPr>
            <p:cNvPr id="493" name="r"/>
            <p:cNvSpPr/>
            <p:nvPr/>
          </p:nvSpPr>
          <p:spPr>
            <a:xfrm>
              <a:off x="9067800" y="27686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b="1" i="1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</a:t>
              </a:r>
            </a:p>
          </p:txBody>
        </p:sp>
        <p:sp>
          <p:nvSpPr>
            <p:cNvPr id="494" name="typical neighbor"/>
            <p:cNvSpPr/>
            <p:nvPr/>
          </p:nvSpPr>
          <p:spPr>
            <a:xfrm>
              <a:off x="5435600" y="9398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typical neighbor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</a:t>
              </a:r>
            </a:p>
          </p:txBody>
        </p:sp>
        <p:sp>
          <p:nvSpPr>
            <p:cNvPr id="495" name="Texto"/>
            <p:cNvSpPr/>
            <p:nvPr/>
          </p:nvSpPr>
          <p:spPr>
            <a:xfrm>
              <a:off x="9042400" y="9398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sz="3600">
                  <a:solidFill>
                    <a:srgbClr val="555555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496" name="bond length"/>
            <p:cNvSpPr/>
            <p:nvPr/>
          </p:nvSpPr>
          <p:spPr>
            <a:xfrm>
              <a:off x="5435600" y="14732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bond length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 </a:t>
              </a:r>
            </a:p>
          </p:txBody>
        </p:sp>
        <p:sp>
          <p:nvSpPr>
            <p:cNvPr id="497" name="Texto"/>
            <p:cNvSpPr/>
            <p:nvPr/>
          </p:nvSpPr>
          <p:spPr>
            <a:xfrm>
              <a:off x="8407400" y="14732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sz="3600">
                  <a:solidFill>
                    <a:srgbClr val="555555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498" name="typical neighbor"/>
            <p:cNvSpPr/>
            <p:nvPr/>
          </p:nvSpPr>
          <p:spPr>
            <a:xfrm>
              <a:off x="0" y="26924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typical neighbor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</a:t>
              </a:r>
            </a:p>
          </p:txBody>
        </p:sp>
        <p:sp>
          <p:nvSpPr>
            <p:cNvPr id="499" name="Texto"/>
            <p:cNvSpPr/>
            <p:nvPr/>
          </p:nvSpPr>
          <p:spPr>
            <a:xfrm>
              <a:off x="3606800" y="26924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sz="3600">
                  <a:solidFill>
                    <a:srgbClr val="555555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500" name="bond energy"/>
            <p:cNvSpPr/>
            <p:nvPr/>
          </p:nvSpPr>
          <p:spPr>
            <a:xfrm>
              <a:off x="0" y="32258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bond energy</a:t>
              </a:r>
              <a:r>
                <a:t>  </a:t>
              </a:r>
            </a:p>
          </p:txBody>
        </p:sp>
        <p:sp>
          <p:nvSpPr>
            <p:cNvPr id="501" name="Texto"/>
            <p:cNvSpPr/>
            <p:nvPr/>
          </p:nvSpPr>
          <p:spPr>
            <a:xfrm>
              <a:off x="3124200" y="32258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sz="3600">
                  <a:solidFill>
                    <a:srgbClr val="555555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529" name="Agrupar"/>
          <p:cNvGrpSpPr/>
          <p:nvPr/>
        </p:nvGrpSpPr>
        <p:grpSpPr>
          <a:xfrm>
            <a:off x="10312400" y="6858000"/>
            <a:ext cx="10185400" cy="4826000"/>
            <a:chOff x="0" y="0"/>
            <a:chExt cx="10185400" cy="4826000"/>
          </a:xfrm>
        </p:grpSpPr>
        <p:sp>
          <p:nvSpPr>
            <p:cNvPr id="503" name="Triângulo"/>
            <p:cNvSpPr/>
            <p:nvPr/>
          </p:nvSpPr>
          <p:spPr>
            <a:xfrm>
              <a:off x="3448050" y="215900"/>
              <a:ext cx="2540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4" name="Linha"/>
            <p:cNvSpPr/>
            <p:nvPr/>
          </p:nvSpPr>
          <p:spPr>
            <a:xfrm flipV="1">
              <a:off x="3575049" y="520699"/>
              <a:ext cx="3177" cy="3759202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Triângulo"/>
            <p:cNvSpPr/>
            <p:nvPr/>
          </p:nvSpPr>
          <p:spPr>
            <a:xfrm>
              <a:off x="8674100" y="2559050"/>
              <a:ext cx="3302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10101"/>
            </a:solidFill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Linha"/>
            <p:cNvSpPr/>
            <p:nvPr/>
          </p:nvSpPr>
          <p:spPr>
            <a:xfrm>
              <a:off x="3244850" y="2679699"/>
              <a:ext cx="5480051" cy="3177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7" name="Linha"/>
            <p:cNvSpPr/>
            <p:nvPr/>
          </p:nvSpPr>
          <p:spPr>
            <a:xfrm>
              <a:off x="8643937" y="4300537"/>
              <a:ext cx="25401" cy="25401"/>
            </a:xfrm>
            <a:prstGeom prst="line">
              <a:avLst/>
            </a:prstGeom>
            <a:noFill/>
            <a:ln w="127000" cap="flat">
              <a:solidFill>
                <a:srgbClr val="3A53A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Energy"/>
            <p:cNvSpPr/>
            <p:nvPr/>
          </p:nvSpPr>
          <p:spPr>
            <a:xfrm>
              <a:off x="370840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b="1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Energy</a:t>
              </a:r>
              <a:r>
                <a:rPr b="0"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 </a:t>
              </a:r>
            </a:p>
          </p:txBody>
        </p:sp>
        <p:sp>
          <p:nvSpPr>
            <p:cNvPr id="509" name="r"/>
            <p:cNvSpPr/>
            <p:nvPr/>
          </p:nvSpPr>
          <p:spPr>
            <a:xfrm>
              <a:off x="8915400" y="28702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828800">
                <a:defRPr b="1" i="1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</a:t>
              </a:r>
            </a:p>
          </p:txBody>
        </p:sp>
        <p:grpSp>
          <p:nvGrpSpPr>
            <p:cNvPr id="516" name="Agrupar"/>
            <p:cNvGrpSpPr/>
            <p:nvPr/>
          </p:nvGrpSpPr>
          <p:grpSpPr>
            <a:xfrm>
              <a:off x="4638675" y="1898650"/>
              <a:ext cx="254000" cy="1987550"/>
              <a:chOff x="0" y="0"/>
              <a:chExt cx="254000" cy="1987550"/>
            </a:xfrm>
          </p:grpSpPr>
          <p:grpSp>
            <p:nvGrpSpPr>
              <p:cNvPr id="512" name="Agrupar"/>
              <p:cNvGrpSpPr/>
              <p:nvPr/>
            </p:nvGrpSpPr>
            <p:grpSpPr>
              <a:xfrm>
                <a:off x="0" y="-1"/>
                <a:ext cx="254000" cy="768351"/>
                <a:chOff x="0" y="0"/>
                <a:chExt cx="254000" cy="768350"/>
              </a:xfrm>
            </p:grpSpPr>
            <p:sp>
              <p:nvSpPr>
                <p:cNvPr id="510" name="Triângulo"/>
                <p:cNvSpPr/>
                <p:nvPr/>
              </p:nvSpPr>
              <p:spPr>
                <a:xfrm>
                  <a:off x="0" y="438150"/>
                  <a:ext cx="254000" cy="330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0800" y="2160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25400" cap="flat">
                  <a:solidFill>
                    <a:srgbClr val="010101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1" name="Linha"/>
                <p:cNvSpPr/>
                <p:nvPr/>
              </p:nvSpPr>
              <p:spPr>
                <a:xfrm flipV="1">
                  <a:off x="126999" y="-1"/>
                  <a:ext cx="3177" cy="431802"/>
                </a:xfrm>
                <a:prstGeom prst="line">
                  <a:avLst/>
                </a:prstGeom>
                <a:noFill/>
                <a:ln w="25400" cap="flat">
                  <a:solidFill>
                    <a:srgbClr val="010101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algn="l" defTabSz="1828800">
                    <a:defRPr sz="4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513" name="Linha"/>
              <p:cNvSpPr/>
              <p:nvPr/>
            </p:nvSpPr>
            <p:spPr>
              <a:xfrm>
                <a:off x="127000" y="869949"/>
                <a:ext cx="3175" cy="2032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4" name="Linha"/>
              <p:cNvSpPr/>
              <p:nvPr/>
            </p:nvSpPr>
            <p:spPr>
              <a:xfrm>
                <a:off x="127000" y="1327149"/>
                <a:ext cx="3175" cy="2032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5" name="Linha"/>
              <p:cNvSpPr/>
              <p:nvPr/>
            </p:nvSpPr>
            <p:spPr>
              <a:xfrm>
                <a:off x="127000" y="1784349"/>
                <a:ext cx="3175" cy="2032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517" name="Linha"/>
            <p:cNvSpPr/>
            <p:nvPr/>
          </p:nvSpPr>
          <p:spPr>
            <a:xfrm>
              <a:off x="3530599" y="3987800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8" name="Linha"/>
            <p:cNvSpPr/>
            <p:nvPr/>
          </p:nvSpPr>
          <p:spPr>
            <a:xfrm>
              <a:off x="3987799" y="3987800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typical neighbor"/>
            <p:cNvSpPr/>
            <p:nvPr/>
          </p:nvSpPr>
          <p:spPr>
            <a:xfrm>
              <a:off x="4953000" y="9906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typical neighbor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</a:t>
              </a:r>
            </a:p>
          </p:txBody>
        </p:sp>
        <p:sp>
          <p:nvSpPr>
            <p:cNvPr id="520" name="bond length"/>
            <p:cNvSpPr/>
            <p:nvPr/>
          </p:nvSpPr>
          <p:spPr>
            <a:xfrm>
              <a:off x="4953000" y="15240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bond length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 </a:t>
              </a:r>
            </a:p>
          </p:txBody>
        </p:sp>
        <p:sp>
          <p:nvSpPr>
            <p:cNvPr id="521" name="typical neighbor"/>
            <p:cNvSpPr/>
            <p:nvPr/>
          </p:nvSpPr>
          <p:spPr>
            <a:xfrm>
              <a:off x="0" y="30226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typical neighbor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</a:t>
              </a:r>
            </a:p>
          </p:txBody>
        </p:sp>
        <p:sp>
          <p:nvSpPr>
            <p:cNvPr id="522" name="bond energy"/>
            <p:cNvSpPr/>
            <p:nvPr/>
          </p:nvSpPr>
          <p:spPr>
            <a:xfrm>
              <a:off x="0" y="35560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 defTabSz="1828800">
                <a:defRPr sz="3600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bond energy</a:t>
              </a:r>
              <a:r>
                <a:rPr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  </a:t>
              </a:r>
            </a:p>
          </p:txBody>
        </p:sp>
        <p:grpSp>
          <p:nvGrpSpPr>
            <p:cNvPr id="525" name="Agrupar"/>
            <p:cNvGrpSpPr/>
            <p:nvPr/>
          </p:nvGrpSpPr>
          <p:grpSpPr>
            <a:xfrm>
              <a:off x="2994025" y="3863975"/>
              <a:ext cx="596901" cy="254000"/>
              <a:chOff x="0" y="0"/>
              <a:chExt cx="596899" cy="254000"/>
            </a:xfrm>
          </p:grpSpPr>
          <p:sp>
            <p:nvSpPr>
              <p:cNvPr id="523" name="Triângulo"/>
              <p:cNvSpPr/>
              <p:nvPr/>
            </p:nvSpPr>
            <p:spPr>
              <a:xfrm>
                <a:off x="266700" y="0"/>
                <a:ext cx="330200" cy="25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010101"/>
              </a:solidFill>
              <a:ln w="25400" cap="flat">
                <a:solidFill>
                  <a:srgbClr val="010101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Linha"/>
              <p:cNvSpPr/>
              <p:nvPr/>
            </p:nvSpPr>
            <p:spPr>
              <a:xfrm>
                <a:off x="0" y="126999"/>
                <a:ext cx="279400" cy="3177"/>
              </a:xfrm>
              <a:prstGeom prst="line">
                <a:avLst/>
              </a:prstGeom>
              <a:noFill/>
              <a:ln w="25400" cap="flat">
                <a:solidFill>
                  <a:srgbClr val="010101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1828800">
                  <a:defRPr sz="4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526" name="Linha"/>
            <p:cNvSpPr/>
            <p:nvPr/>
          </p:nvSpPr>
          <p:spPr>
            <a:xfrm>
              <a:off x="3873500" y="609600"/>
              <a:ext cx="3708400" cy="338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0" y="4377"/>
                  </a:lnTo>
                  <a:lnTo>
                    <a:pt x="407" y="5025"/>
                  </a:lnTo>
                  <a:lnTo>
                    <a:pt x="592" y="6808"/>
                  </a:lnTo>
                  <a:lnTo>
                    <a:pt x="888" y="9483"/>
                  </a:lnTo>
                  <a:lnTo>
                    <a:pt x="1110" y="11104"/>
                  </a:lnTo>
                  <a:lnTo>
                    <a:pt x="1405" y="12887"/>
                  </a:lnTo>
                  <a:lnTo>
                    <a:pt x="1775" y="15075"/>
                  </a:lnTo>
                  <a:lnTo>
                    <a:pt x="2034" y="16534"/>
                  </a:lnTo>
                  <a:lnTo>
                    <a:pt x="2367" y="17750"/>
                  </a:lnTo>
                  <a:lnTo>
                    <a:pt x="2774" y="19209"/>
                  </a:lnTo>
                  <a:lnTo>
                    <a:pt x="2922" y="19614"/>
                  </a:lnTo>
                  <a:lnTo>
                    <a:pt x="3070" y="19979"/>
                  </a:lnTo>
                  <a:lnTo>
                    <a:pt x="3218" y="20303"/>
                  </a:lnTo>
                  <a:lnTo>
                    <a:pt x="3403" y="20627"/>
                  </a:lnTo>
                  <a:lnTo>
                    <a:pt x="3588" y="20871"/>
                  </a:lnTo>
                  <a:lnTo>
                    <a:pt x="3773" y="21073"/>
                  </a:lnTo>
                  <a:lnTo>
                    <a:pt x="3958" y="21235"/>
                  </a:lnTo>
                  <a:lnTo>
                    <a:pt x="4179" y="21397"/>
                  </a:lnTo>
                  <a:lnTo>
                    <a:pt x="4401" y="21478"/>
                  </a:lnTo>
                  <a:lnTo>
                    <a:pt x="4586" y="21559"/>
                  </a:lnTo>
                  <a:lnTo>
                    <a:pt x="4808" y="21600"/>
                  </a:lnTo>
                  <a:lnTo>
                    <a:pt x="5067" y="21600"/>
                  </a:lnTo>
                  <a:lnTo>
                    <a:pt x="5511" y="21519"/>
                  </a:lnTo>
                  <a:lnTo>
                    <a:pt x="5733" y="21438"/>
                  </a:lnTo>
                  <a:lnTo>
                    <a:pt x="5955" y="21316"/>
                  </a:lnTo>
                  <a:lnTo>
                    <a:pt x="6399" y="20992"/>
                  </a:lnTo>
                  <a:lnTo>
                    <a:pt x="6842" y="20587"/>
                  </a:lnTo>
                  <a:lnTo>
                    <a:pt x="7286" y="20141"/>
                  </a:lnTo>
                  <a:lnTo>
                    <a:pt x="7767" y="19614"/>
                  </a:lnTo>
                  <a:lnTo>
                    <a:pt x="8729" y="18480"/>
                  </a:lnTo>
                  <a:lnTo>
                    <a:pt x="9838" y="17345"/>
                  </a:lnTo>
                  <a:lnTo>
                    <a:pt x="10282" y="16980"/>
                  </a:lnTo>
                  <a:lnTo>
                    <a:pt x="11170" y="16332"/>
                  </a:lnTo>
                  <a:lnTo>
                    <a:pt x="11614" y="16048"/>
                  </a:lnTo>
                  <a:lnTo>
                    <a:pt x="12575" y="15521"/>
                  </a:lnTo>
                  <a:lnTo>
                    <a:pt x="13574" y="15075"/>
                  </a:lnTo>
                  <a:lnTo>
                    <a:pt x="14832" y="14589"/>
                  </a:lnTo>
                  <a:lnTo>
                    <a:pt x="15941" y="14184"/>
                  </a:lnTo>
                  <a:lnTo>
                    <a:pt x="16940" y="13900"/>
                  </a:lnTo>
                  <a:lnTo>
                    <a:pt x="17827" y="13698"/>
                  </a:lnTo>
                  <a:lnTo>
                    <a:pt x="18937" y="13535"/>
                  </a:lnTo>
                  <a:lnTo>
                    <a:pt x="20010" y="13495"/>
                  </a:lnTo>
                  <a:lnTo>
                    <a:pt x="20934" y="13454"/>
                  </a:lnTo>
                  <a:lnTo>
                    <a:pt x="21600" y="13454"/>
                  </a:lnTo>
                </a:path>
              </a:pathLst>
            </a:custGeom>
            <a:noFill/>
            <a:ln w="1270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7" name="Linha"/>
            <p:cNvSpPr/>
            <p:nvPr/>
          </p:nvSpPr>
          <p:spPr>
            <a:xfrm>
              <a:off x="4444999" y="3987800"/>
              <a:ext cx="203202" cy="31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8" name="Forma"/>
            <p:cNvSpPr/>
            <p:nvPr/>
          </p:nvSpPr>
          <p:spPr>
            <a:xfrm>
              <a:off x="4676775" y="3902075"/>
              <a:ext cx="1778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771" y="6943"/>
                  </a:lnTo>
                  <a:lnTo>
                    <a:pt x="3086" y="3086"/>
                  </a:lnTo>
                  <a:lnTo>
                    <a:pt x="6943" y="771"/>
                  </a:lnTo>
                  <a:lnTo>
                    <a:pt x="10800" y="0"/>
                  </a:lnTo>
                  <a:lnTo>
                    <a:pt x="15429" y="771"/>
                  </a:lnTo>
                  <a:lnTo>
                    <a:pt x="18514" y="3086"/>
                  </a:lnTo>
                  <a:lnTo>
                    <a:pt x="20829" y="6943"/>
                  </a:lnTo>
                  <a:lnTo>
                    <a:pt x="21600" y="10800"/>
                  </a:lnTo>
                  <a:lnTo>
                    <a:pt x="20829" y="15429"/>
                  </a:lnTo>
                  <a:lnTo>
                    <a:pt x="18514" y="18514"/>
                  </a:lnTo>
                  <a:lnTo>
                    <a:pt x="15429" y="20829"/>
                  </a:lnTo>
                  <a:lnTo>
                    <a:pt x="10800" y="21600"/>
                  </a:lnTo>
                  <a:lnTo>
                    <a:pt x="6943" y="20829"/>
                  </a:lnTo>
                  <a:lnTo>
                    <a:pt x="3086" y="18514"/>
                  </a:lnTo>
                  <a:lnTo>
                    <a:pt x="771" y="15429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000000"/>
            </a:solidFill>
            <a:ln w="76200" cap="flat">
              <a:solidFill>
                <a:srgbClr val="010101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532" name="Desenho"/>
          <p:cNvGrpSpPr/>
          <p:nvPr/>
        </p:nvGrpSpPr>
        <p:grpSpPr>
          <a:xfrm>
            <a:off x="8520463" y="7521816"/>
            <a:ext cx="844605" cy="89561"/>
            <a:chOff x="0" y="0"/>
            <a:chExt cx="844604" cy="89559"/>
          </a:xfrm>
        </p:grpSpPr>
        <p:sp>
          <p:nvSpPr>
            <p:cNvPr id="530" name="Linha"/>
            <p:cNvSpPr/>
            <p:nvPr/>
          </p:nvSpPr>
          <p:spPr>
            <a:xfrm>
              <a:off x="778215" y="-1"/>
              <a:ext cx="66390" cy="6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698" fill="norm" stroke="1" extrusionOk="0">
                  <a:moveTo>
                    <a:pt x="8799" y="10729"/>
                  </a:moveTo>
                  <a:cubicBezTo>
                    <a:pt x="4685" y="6298"/>
                    <a:pt x="571" y="1867"/>
                    <a:pt x="56" y="483"/>
                  </a:cubicBezTo>
                  <a:cubicBezTo>
                    <a:pt x="-458" y="-902"/>
                    <a:pt x="2628" y="760"/>
                    <a:pt x="6742" y="4637"/>
                  </a:cubicBezTo>
                  <a:cubicBezTo>
                    <a:pt x="10856" y="8513"/>
                    <a:pt x="15999" y="14606"/>
                    <a:pt x="21142" y="2069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ha"/>
            <p:cNvSpPr/>
            <p:nvPr/>
          </p:nvSpPr>
          <p:spPr>
            <a:xfrm>
              <a:off x="0" y="76190"/>
              <a:ext cx="66844" cy="1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36" name="Desenho"/>
          <p:cNvGrpSpPr/>
          <p:nvPr/>
        </p:nvGrpSpPr>
        <p:grpSpPr>
          <a:xfrm>
            <a:off x="14786423" y="8907006"/>
            <a:ext cx="3147594" cy="2227388"/>
            <a:chOff x="0" y="0"/>
            <a:chExt cx="3147593" cy="2227386"/>
          </a:xfrm>
        </p:grpSpPr>
        <p:sp>
          <p:nvSpPr>
            <p:cNvPr id="533" name="Linha"/>
            <p:cNvSpPr/>
            <p:nvPr/>
          </p:nvSpPr>
          <p:spPr>
            <a:xfrm>
              <a:off x="2442879" y="1920072"/>
              <a:ext cx="84692" cy="3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034" fill="norm" stroke="1" extrusionOk="0">
                  <a:moveTo>
                    <a:pt x="21107" y="18514"/>
                  </a:moveTo>
                  <a:cubicBezTo>
                    <a:pt x="16122" y="20057"/>
                    <a:pt x="11138" y="21600"/>
                    <a:pt x="6984" y="20829"/>
                  </a:cubicBezTo>
                  <a:cubicBezTo>
                    <a:pt x="2830" y="20057"/>
                    <a:pt x="-493" y="16971"/>
                    <a:pt x="61" y="13114"/>
                  </a:cubicBezTo>
                  <a:cubicBezTo>
                    <a:pt x="615" y="9257"/>
                    <a:pt x="5046" y="4629"/>
                    <a:pt x="9476" y="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ha"/>
            <p:cNvSpPr/>
            <p:nvPr/>
          </p:nvSpPr>
          <p:spPr>
            <a:xfrm>
              <a:off x="3067009" y="0"/>
              <a:ext cx="80585" cy="10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15496" y="0"/>
                  </a:moveTo>
                  <a:cubicBezTo>
                    <a:pt x="9812" y="900"/>
                    <a:pt x="4128" y="1800"/>
                    <a:pt x="1570" y="3600"/>
                  </a:cubicBezTo>
                  <a:cubicBezTo>
                    <a:pt x="-988" y="5400"/>
                    <a:pt x="-420" y="8100"/>
                    <a:pt x="3275" y="11250"/>
                  </a:cubicBezTo>
                  <a:cubicBezTo>
                    <a:pt x="6970" y="14400"/>
                    <a:pt x="13791" y="18000"/>
                    <a:pt x="20612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ha"/>
            <p:cNvSpPr/>
            <p:nvPr/>
          </p:nvSpPr>
          <p:spPr>
            <a:xfrm>
              <a:off x="-1" y="1647036"/>
              <a:ext cx="569756" cy="58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048" fill="norm" stroke="1" extrusionOk="0">
                  <a:moveTo>
                    <a:pt x="13827" y="6759"/>
                  </a:moveTo>
                  <a:cubicBezTo>
                    <a:pt x="13827" y="5953"/>
                    <a:pt x="13827" y="5147"/>
                    <a:pt x="13868" y="4381"/>
                  </a:cubicBezTo>
                  <a:cubicBezTo>
                    <a:pt x="13909" y="3615"/>
                    <a:pt x="13991" y="2890"/>
                    <a:pt x="13827" y="2487"/>
                  </a:cubicBezTo>
                  <a:cubicBezTo>
                    <a:pt x="13663" y="2084"/>
                    <a:pt x="13252" y="2003"/>
                    <a:pt x="12513" y="2406"/>
                  </a:cubicBezTo>
                  <a:cubicBezTo>
                    <a:pt x="11774" y="2809"/>
                    <a:pt x="10706" y="3696"/>
                    <a:pt x="9310" y="5066"/>
                  </a:cubicBezTo>
                  <a:cubicBezTo>
                    <a:pt x="7914" y="6436"/>
                    <a:pt x="6189" y="8290"/>
                    <a:pt x="5039" y="9862"/>
                  </a:cubicBezTo>
                  <a:cubicBezTo>
                    <a:pt x="3890" y="11433"/>
                    <a:pt x="3315" y="12723"/>
                    <a:pt x="3274" y="14093"/>
                  </a:cubicBezTo>
                  <a:cubicBezTo>
                    <a:pt x="3233" y="15463"/>
                    <a:pt x="3725" y="16914"/>
                    <a:pt x="4998" y="18163"/>
                  </a:cubicBezTo>
                  <a:cubicBezTo>
                    <a:pt x="6271" y="19412"/>
                    <a:pt x="8325" y="20460"/>
                    <a:pt x="10501" y="20863"/>
                  </a:cubicBezTo>
                  <a:cubicBezTo>
                    <a:pt x="12677" y="21266"/>
                    <a:pt x="14977" y="21024"/>
                    <a:pt x="16743" y="19976"/>
                  </a:cubicBezTo>
                  <a:cubicBezTo>
                    <a:pt x="18509" y="18929"/>
                    <a:pt x="19741" y="17075"/>
                    <a:pt x="20398" y="14939"/>
                  </a:cubicBezTo>
                  <a:cubicBezTo>
                    <a:pt x="21055" y="12803"/>
                    <a:pt x="21137" y="10385"/>
                    <a:pt x="20562" y="7927"/>
                  </a:cubicBezTo>
                  <a:cubicBezTo>
                    <a:pt x="19987" y="5469"/>
                    <a:pt x="18755" y="2970"/>
                    <a:pt x="17318" y="1520"/>
                  </a:cubicBezTo>
                  <a:cubicBezTo>
                    <a:pt x="15880" y="69"/>
                    <a:pt x="14238" y="-334"/>
                    <a:pt x="12144" y="270"/>
                  </a:cubicBezTo>
                  <a:cubicBezTo>
                    <a:pt x="10049" y="875"/>
                    <a:pt x="7503" y="2487"/>
                    <a:pt x="5327" y="4381"/>
                  </a:cubicBezTo>
                  <a:cubicBezTo>
                    <a:pt x="3150" y="6275"/>
                    <a:pt x="1344" y="8451"/>
                    <a:pt x="522" y="10587"/>
                  </a:cubicBezTo>
                  <a:cubicBezTo>
                    <a:pt x="-299" y="12723"/>
                    <a:pt x="-135" y="14818"/>
                    <a:pt x="892" y="16430"/>
                  </a:cubicBezTo>
                  <a:cubicBezTo>
                    <a:pt x="1918" y="18042"/>
                    <a:pt x="3807" y="19170"/>
                    <a:pt x="6107" y="19694"/>
                  </a:cubicBezTo>
                  <a:cubicBezTo>
                    <a:pt x="8407" y="20218"/>
                    <a:pt x="11117" y="20138"/>
                    <a:pt x="13499" y="19291"/>
                  </a:cubicBezTo>
                  <a:cubicBezTo>
                    <a:pt x="15880" y="18445"/>
                    <a:pt x="17934" y="16833"/>
                    <a:pt x="19289" y="14899"/>
                  </a:cubicBezTo>
                  <a:cubicBezTo>
                    <a:pt x="20644" y="12965"/>
                    <a:pt x="21301" y="10708"/>
                    <a:pt x="20972" y="8653"/>
                  </a:cubicBezTo>
                  <a:cubicBezTo>
                    <a:pt x="20644" y="6597"/>
                    <a:pt x="19330" y="4744"/>
                    <a:pt x="17153" y="3696"/>
                  </a:cubicBezTo>
                  <a:cubicBezTo>
                    <a:pt x="14977" y="2648"/>
                    <a:pt x="11938" y="2406"/>
                    <a:pt x="9515" y="3293"/>
                  </a:cubicBezTo>
                  <a:cubicBezTo>
                    <a:pt x="7093" y="4179"/>
                    <a:pt x="5286" y="6194"/>
                    <a:pt x="3479" y="820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37" name="Desenho"/>
          <p:cNvSpPr/>
          <p:nvPr/>
        </p:nvSpPr>
        <p:spPr>
          <a:xfrm>
            <a:off x="15226671" y="5495006"/>
            <a:ext cx="823081" cy="96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3" h="21388" fill="norm" stroke="1" extrusionOk="0">
                <a:moveTo>
                  <a:pt x="6927" y="6492"/>
                </a:moveTo>
                <a:cubicBezTo>
                  <a:pt x="6466" y="6047"/>
                  <a:pt x="6006" y="5603"/>
                  <a:pt x="5718" y="5183"/>
                </a:cubicBezTo>
                <a:cubicBezTo>
                  <a:pt x="5430" y="4762"/>
                  <a:pt x="5314" y="4367"/>
                  <a:pt x="5084" y="4268"/>
                </a:cubicBezTo>
                <a:cubicBezTo>
                  <a:pt x="4854" y="4169"/>
                  <a:pt x="4508" y="4367"/>
                  <a:pt x="3874" y="5108"/>
                </a:cubicBezTo>
                <a:cubicBezTo>
                  <a:pt x="3241" y="5850"/>
                  <a:pt x="2319" y="7135"/>
                  <a:pt x="1628" y="8469"/>
                </a:cubicBezTo>
                <a:cubicBezTo>
                  <a:pt x="937" y="9804"/>
                  <a:pt x="476" y="11188"/>
                  <a:pt x="217" y="12597"/>
                </a:cubicBezTo>
                <a:cubicBezTo>
                  <a:pt x="-42" y="14005"/>
                  <a:pt x="-100" y="15439"/>
                  <a:pt x="217" y="16724"/>
                </a:cubicBezTo>
                <a:cubicBezTo>
                  <a:pt x="534" y="18009"/>
                  <a:pt x="1225" y="19146"/>
                  <a:pt x="2463" y="19961"/>
                </a:cubicBezTo>
                <a:cubicBezTo>
                  <a:pt x="3702" y="20777"/>
                  <a:pt x="5487" y="21271"/>
                  <a:pt x="7215" y="21370"/>
                </a:cubicBezTo>
                <a:cubicBezTo>
                  <a:pt x="8943" y="21469"/>
                  <a:pt x="10614" y="21172"/>
                  <a:pt x="12255" y="20382"/>
                </a:cubicBezTo>
                <a:cubicBezTo>
                  <a:pt x="13897" y="19591"/>
                  <a:pt x="15510" y="18306"/>
                  <a:pt x="16950" y="16823"/>
                </a:cubicBezTo>
                <a:cubicBezTo>
                  <a:pt x="18390" y="15340"/>
                  <a:pt x="19657" y="13659"/>
                  <a:pt x="20434" y="11905"/>
                </a:cubicBezTo>
                <a:cubicBezTo>
                  <a:pt x="21212" y="10150"/>
                  <a:pt x="21500" y="8321"/>
                  <a:pt x="21241" y="6690"/>
                </a:cubicBezTo>
                <a:cubicBezTo>
                  <a:pt x="20982" y="5059"/>
                  <a:pt x="20175" y="3626"/>
                  <a:pt x="19081" y="2513"/>
                </a:cubicBezTo>
                <a:cubicBezTo>
                  <a:pt x="17986" y="1401"/>
                  <a:pt x="16604" y="610"/>
                  <a:pt x="15279" y="240"/>
                </a:cubicBezTo>
                <a:cubicBezTo>
                  <a:pt x="13954" y="-131"/>
                  <a:pt x="12687" y="-82"/>
                  <a:pt x="11046" y="462"/>
                </a:cubicBezTo>
                <a:cubicBezTo>
                  <a:pt x="9404" y="1006"/>
                  <a:pt x="7388" y="2044"/>
                  <a:pt x="5804" y="3354"/>
                </a:cubicBezTo>
                <a:cubicBezTo>
                  <a:pt x="4220" y="4664"/>
                  <a:pt x="3068" y="6245"/>
                  <a:pt x="2406" y="7876"/>
                </a:cubicBezTo>
                <a:cubicBezTo>
                  <a:pt x="1743" y="9507"/>
                  <a:pt x="1570" y="11188"/>
                  <a:pt x="1714" y="12300"/>
                </a:cubicBezTo>
                <a:cubicBezTo>
                  <a:pt x="1858" y="13412"/>
                  <a:pt x="2319" y="13956"/>
                  <a:pt x="2780" y="14500"/>
                </a:cubicBezTo>
              </a:path>
            </a:pathLst>
          </a:custGeom>
          <a:ln w="381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1"/>
      <p:bldP build="whole" bldLvl="1" animBg="1" rev="0" advAuto="0" spid="473" grpId="3"/>
      <p:bldP build="whole" bldLvl="1" animBg="1" rev="0" advAuto="0" spid="52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Ferramental matemático para estudar materiais sólidos"/>
          <p:cNvSpPr txBox="1"/>
          <p:nvPr>
            <p:ph type="title" idx="4294967295"/>
          </p:nvPr>
        </p:nvSpPr>
        <p:spPr>
          <a:xfrm>
            <a:off x="424029" y="54220"/>
            <a:ext cx="24136303" cy="2318184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defTabSz="975335">
              <a:defRPr spc="-140" sz="7000">
                <a:solidFill>
                  <a:srgbClr val="831100"/>
                </a:solidFill>
              </a:defRPr>
            </a:pPr>
            <a:r>
              <a:t>Ferramental matemático para estudar materiais sólidos</a:t>
            </a:r>
          </a:p>
          <a:p>
            <a:pPr defTabSz="975335">
              <a:defRPr spc="-116" sz="5800"/>
            </a:pPr>
          </a:p>
        </p:txBody>
      </p:sp>
      <p:sp>
        <p:nvSpPr>
          <p:cNvPr id="540" name="Um cristal é um arranjo periódico…"/>
          <p:cNvSpPr txBox="1"/>
          <p:nvPr/>
        </p:nvSpPr>
        <p:spPr>
          <a:xfrm>
            <a:off x="3100409" y="2815122"/>
            <a:ext cx="16478620" cy="866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825500">
              <a:defRPr b="1" sz="5500">
                <a:solidFill>
                  <a:srgbClr val="000000"/>
                </a:solidFill>
              </a:defRPr>
            </a:pPr>
          </a:p>
          <a:p>
            <a:pPr marL="800100" indent="-800100" algn="l" defTabSz="825500">
              <a:buSzPct val="123000"/>
              <a:buChar char="•"/>
              <a:defRPr b="1" sz="6300">
                <a:solidFill>
                  <a:srgbClr val="000000"/>
                </a:solidFill>
              </a:defRPr>
            </a:pPr>
            <a:r>
              <a:t>Um cristal é um arranjo periódico</a:t>
            </a:r>
          </a:p>
          <a:p>
            <a:pPr marL="800100" indent="-800100" algn="l" defTabSz="825500">
              <a:buSzPct val="123000"/>
              <a:buChar char="•"/>
              <a:defRPr b="1" sz="6300">
                <a:solidFill>
                  <a:srgbClr val="000000"/>
                </a:solidFill>
              </a:defRPr>
            </a:pPr>
            <a:r>
              <a:t>As propriedades locais se repetem de com mesma periodicidade</a:t>
            </a:r>
          </a:p>
          <a:p>
            <a:pPr marL="800100" indent="-800100" algn="l" defTabSz="825500">
              <a:buSzPct val="123000"/>
              <a:buChar char="•"/>
              <a:defRPr b="1" sz="6300">
                <a:solidFill>
                  <a:srgbClr val="000000"/>
                </a:solidFill>
              </a:defRPr>
            </a:pPr>
            <a:r>
              <a:t>Uma equação para localizar pontos equivalentes no espaço</a:t>
            </a:r>
          </a:p>
          <a:p>
            <a:pPr marL="800100" indent="-800100" algn="l" defTabSz="825500">
              <a:buSzPct val="123000"/>
              <a:buChar char="•"/>
              <a:defRPr b="1" sz="6300">
                <a:solidFill>
                  <a:srgbClr val="000000"/>
                </a:solidFill>
              </a:defRPr>
            </a:pPr>
            <a:r>
              <a:t>Nota-se que apenas algumas geometrias de células unitárias são capazes de preencher o espaço sem deixar buracos                 </a:t>
            </a:r>
          </a:p>
        </p:txBody>
      </p:sp>
      <p:grpSp>
        <p:nvGrpSpPr>
          <p:cNvPr id="543" name="Desenho"/>
          <p:cNvGrpSpPr/>
          <p:nvPr/>
        </p:nvGrpSpPr>
        <p:grpSpPr>
          <a:xfrm>
            <a:off x="1978792" y="6496424"/>
            <a:ext cx="1018287" cy="5364798"/>
            <a:chOff x="0" y="0"/>
            <a:chExt cx="1018286" cy="5364796"/>
          </a:xfrm>
        </p:grpSpPr>
        <p:sp>
          <p:nvSpPr>
            <p:cNvPr id="541" name="Linha"/>
            <p:cNvSpPr/>
            <p:nvPr/>
          </p:nvSpPr>
          <p:spPr>
            <a:xfrm>
              <a:off x="0" y="50306"/>
              <a:ext cx="983228" cy="519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61" fill="norm" stroke="1" extrusionOk="0">
                  <a:moveTo>
                    <a:pt x="12377" y="138"/>
                  </a:moveTo>
                  <a:cubicBezTo>
                    <a:pt x="12087" y="83"/>
                    <a:pt x="11797" y="28"/>
                    <a:pt x="11471" y="8"/>
                  </a:cubicBezTo>
                  <a:cubicBezTo>
                    <a:pt x="11145" y="-13"/>
                    <a:pt x="10782" y="1"/>
                    <a:pt x="9659" y="138"/>
                  </a:cubicBezTo>
                  <a:cubicBezTo>
                    <a:pt x="8536" y="276"/>
                    <a:pt x="6651" y="537"/>
                    <a:pt x="5020" y="833"/>
                  </a:cubicBezTo>
                  <a:cubicBezTo>
                    <a:pt x="3389" y="1128"/>
                    <a:pt x="2012" y="1458"/>
                    <a:pt x="1142" y="1809"/>
                  </a:cubicBezTo>
                  <a:cubicBezTo>
                    <a:pt x="272" y="2159"/>
                    <a:pt x="-90" y="2531"/>
                    <a:pt x="19" y="2902"/>
                  </a:cubicBezTo>
                  <a:cubicBezTo>
                    <a:pt x="127" y="3273"/>
                    <a:pt x="707" y="3644"/>
                    <a:pt x="1468" y="4036"/>
                  </a:cubicBezTo>
                  <a:cubicBezTo>
                    <a:pt x="2229" y="4428"/>
                    <a:pt x="3172" y="4840"/>
                    <a:pt x="3897" y="5239"/>
                  </a:cubicBezTo>
                  <a:cubicBezTo>
                    <a:pt x="4621" y="5638"/>
                    <a:pt x="5129" y="6023"/>
                    <a:pt x="5346" y="6401"/>
                  </a:cubicBezTo>
                  <a:cubicBezTo>
                    <a:pt x="5564" y="6779"/>
                    <a:pt x="5491" y="7150"/>
                    <a:pt x="5129" y="7480"/>
                  </a:cubicBezTo>
                  <a:cubicBezTo>
                    <a:pt x="4766" y="7810"/>
                    <a:pt x="4114" y="8099"/>
                    <a:pt x="3498" y="8285"/>
                  </a:cubicBezTo>
                  <a:cubicBezTo>
                    <a:pt x="2882" y="8470"/>
                    <a:pt x="2302" y="8553"/>
                    <a:pt x="1940" y="8628"/>
                  </a:cubicBezTo>
                  <a:cubicBezTo>
                    <a:pt x="1577" y="8704"/>
                    <a:pt x="1432" y="8773"/>
                    <a:pt x="1505" y="8828"/>
                  </a:cubicBezTo>
                  <a:cubicBezTo>
                    <a:pt x="1577" y="8883"/>
                    <a:pt x="1867" y="8924"/>
                    <a:pt x="2447" y="9027"/>
                  </a:cubicBezTo>
                  <a:cubicBezTo>
                    <a:pt x="3027" y="9130"/>
                    <a:pt x="3897" y="9295"/>
                    <a:pt x="4368" y="9598"/>
                  </a:cubicBezTo>
                  <a:cubicBezTo>
                    <a:pt x="4839" y="9900"/>
                    <a:pt x="4911" y="10340"/>
                    <a:pt x="5093" y="10808"/>
                  </a:cubicBezTo>
                  <a:cubicBezTo>
                    <a:pt x="5274" y="11275"/>
                    <a:pt x="5564" y="11770"/>
                    <a:pt x="5781" y="12279"/>
                  </a:cubicBezTo>
                  <a:cubicBezTo>
                    <a:pt x="5999" y="12788"/>
                    <a:pt x="6144" y="13310"/>
                    <a:pt x="6035" y="13819"/>
                  </a:cubicBezTo>
                  <a:cubicBezTo>
                    <a:pt x="5926" y="14327"/>
                    <a:pt x="5564" y="14822"/>
                    <a:pt x="5310" y="15304"/>
                  </a:cubicBezTo>
                  <a:cubicBezTo>
                    <a:pt x="5056" y="15785"/>
                    <a:pt x="4911" y="16252"/>
                    <a:pt x="4984" y="16754"/>
                  </a:cubicBezTo>
                  <a:cubicBezTo>
                    <a:pt x="5056" y="17256"/>
                    <a:pt x="5346" y="17792"/>
                    <a:pt x="5527" y="18280"/>
                  </a:cubicBezTo>
                  <a:cubicBezTo>
                    <a:pt x="5709" y="18768"/>
                    <a:pt x="5781" y="19208"/>
                    <a:pt x="6144" y="19635"/>
                  </a:cubicBezTo>
                  <a:cubicBezTo>
                    <a:pt x="6506" y="20061"/>
                    <a:pt x="7158" y="20473"/>
                    <a:pt x="8173" y="20783"/>
                  </a:cubicBezTo>
                  <a:cubicBezTo>
                    <a:pt x="9188" y="21092"/>
                    <a:pt x="10565" y="21298"/>
                    <a:pt x="12051" y="21422"/>
                  </a:cubicBezTo>
                  <a:cubicBezTo>
                    <a:pt x="13537" y="21546"/>
                    <a:pt x="15131" y="21587"/>
                    <a:pt x="16726" y="21546"/>
                  </a:cubicBezTo>
                  <a:cubicBezTo>
                    <a:pt x="18321" y="21505"/>
                    <a:pt x="19915" y="21381"/>
                    <a:pt x="21510" y="21257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ha"/>
            <p:cNvSpPr/>
            <p:nvPr/>
          </p:nvSpPr>
          <p:spPr>
            <a:xfrm>
              <a:off x="101272" y="-1"/>
              <a:ext cx="917015" cy="536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63" fill="norm" stroke="1" extrusionOk="0">
                  <a:moveTo>
                    <a:pt x="15266" y="57"/>
                  </a:moveTo>
                  <a:cubicBezTo>
                    <a:pt x="14182" y="17"/>
                    <a:pt x="13098" y="-23"/>
                    <a:pt x="11666" y="17"/>
                  </a:cubicBezTo>
                  <a:cubicBezTo>
                    <a:pt x="10234" y="57"/>
                    <a:pt x="8453" y="177"/>
                    <a:pt x="6827" y="343"/>
                  </a:cubicBezTo>
                  <a:cubicBezTo>
                    <a:pt x="5202" y="510"/>
                    <a:pt x="3731" y="723"/>
                    <a:pt x="2763" y="989"/>
                  </a:cubicBezTo>
                  <a:cubicBezTo>
                    <a:pt x="1795" y="1255"/>
                    <a:pt x="1331" y="1575"/>
                    <a:pt x="1176" y="1928"/>
                  </a:cubicBezTo>
                  <a:cubicBezTo>
                    <a:pt x="1021" y="2281"/>
                    <a:pt x="1176" y="2667"/>
                    <a:pt x="1408" y="3040"/>
                  </a:cubicBezTo>
                  <a:cubicBezTo>
                    <a:pt x="1640" y="3413"/>
                    <a:pt x="1950" y="3772"/>
                    <a:pt x="2414" y="4178"/>
                  </a:cubicBezTo>
                  <a:cubicBezTo>
                    <a:pt x="2879" y="4585"/>
                    <a:pt x="3498" y="5037"/>
                    <a:pt x="4118" y="5464"/>
                  </a:cubicBezTo>
                  <a:cubicBezTo>
                    <a:pt x="4737" y="5890"/>
                    <a:pt x="5356" y="6289"/>
                    <a:pt x="5589" y="6595"/>
                  </a:cubicBezTo>
                  <a:cubicBezTo>
                    <a:pt x="5821" y="6902"/>
                    <a:pt x="5666" y="7115"/>
                    <a:pt x="5279" y="7361"/>
                  </a:cubicBezTo>
                  <a:cubicBezTo>
                    <a:pt x="4892" y="7608"/>
                    <a:pt x="4272" y="7887"/>
                    <a:pt x="3498" y="8107"/>
                  </a:cubicBezTo>
                  <a:cubicBezTo>
                    <a:pt x="2724" y="8327"/>
                    <a:pt x="1795" y="8486"/>
                    <a:pt x="1137" y="8580"/>
                  </a:cubicBezTo>
                  <a:cubicBezTo>
                    <a:pt x="479" y="8673"/>
                    <a:pt x="92" y="8700"/>
                    <a:pt x="14" y="8740"/>
                  </a:cubicBezTo>
                  <a:cubicBezTo>
                    <a:pt x="-63" y="8779"/>
                    <a:pt x="169" y="8833"/>
                    <a:pt x="634" y="8919"/>
                  </a:cubicBezTo>
                  <a:cubicBezTo>
                    <a:pt x="1098" y="9006"/>
                    <a:pt x="1795" y="9126"/>
                    <a:pt x="2298" y="9359"/>
                  </a:cubicBezTo>
                  <a:cubicBezTo>
                    <a:pt x="2802" y="9592"/>
                    <a:pt x="3111" y="9938"/>
                    <a:pt x="3498" y="10331"/>
                  </a:cubicBezTo>
                  <a:cubicBezTo>
                    <a:pt x="3885" y="10724"/>
                    <a:pt x="4350" y="11163"/>
                    <a:pt x="4660" y="11669"/>
                  </a:cubicBezTo>
                  <a:cubicBezTo>
                    <a:pt x="4969" y="12175"/>
                    <a:pt x="5124" y="12748"/>
                    <a:pt x="5163" y="13254"/>
                  </a:cubicBezTo>
                  <a:cubicBezTo>
                    <a:pt x="5202" y="13760"/>
                    <a:pt x="5124" y="14199"/>
                    <a:pt x="5085" y="14679"/>
                  </a:cubicBezTo>
                  <a:cubicBezTo>
                    <a:pt x="5047" y="15158"/>
                    <a:pt x="5047" y="15678"/>
                    <a:pt x="5163" y="16177"/>
                  </a:cubicBezTo>
                  <a:cubicBezTo>
                    <a:pt x="5279" y="16676"/>
                    <a:pt x="5511" y="17156"/>
                    <a:pt x="5782" y="17589"/>
                  </a:cubicBezTo>
                  <a:cubicBezTo>
                    <a:pt x="6053" y="18021"/>
                    <a:pt x="6363" y="18408"/>
                    <a:pt x="6750" y="18814"/>
                  </a:cubicBezTo>
                  <a:cubicBezTo>
                    <a:pt x="7137" y="19220"/>
                    <a:pt x="7602" y="19646"/>
                    <a:pt x="8105" y="20046"/>
                  </a:cubicBezTo>
                  <a:cubicBezTo>
                    <a:pt x="8608" y="20445"/>
                    <a:pt x="9150" y="20818"/>
                    <a:pt x="9731" y="21064"/>
                  </a:cubicBezTo>
                  <a:cubicBezTo>
                    <a:pt x="10311" y="21311"/>
                    <a:pt x="10931" y="21431"/>
                    <a:pt x="11937" y="21497"/>
                  </a:cubicBezTo>
                  <a:cubicBezTo>
                    <a:pt x="12943" y="21564"/>
                    <a:pt x="14337" y="21577"/>
                    <a:pt x="15614" y="21550"/>
                  </a:cubicBezTo>
                  <a:cubicBezTo>
                    <a:pt x="16892" y="21524"/>
                    <a:pt x="18053" y="21457"/>
                    <a:pt x="18789" y="21404"/>
                  </a:cubicBezTo>
                  <a:cubicBezTo>
                    <a:pt x="19524" y="21351"/>
                    <a:pt x="19834" y="21311"/>
                    <a:pt x="20260" y="21271"/>
                  </a:cubicBezTo>
                  <a:cubicBezTo>
                    <a:pt x="20685" y="21231"/>
                    <a:pt x="21227" y="21191"/>
                    <a:pt x="21382" y="21197"/>
                  </a:cubicBezTo>
                  <a:cubicBezTo>
                    <a:pt x="21537" y="21204"/>
                    <a:pt x="21305" y="21257"/>
                    <a:pt x="20492" y="21324"/>
                  </a:cubicBezTo>
                  <a:cubicBezTo>
                    <a:pt x="19679" y="21391"/>
                    <a:pt x="18285" y="21470"/>
                    <a:pt x="17008" y="21504"/>
                  </a:cubicBezTo>
                  <a:cubicBezTo>
                    <a:pt x="15731" y="21537"/>
                    <a:pt x="14569" y="21524"/>
                    <a:pt x="13060" y="21437"/>
                  </a:cubicBezTo>
                  <a:cubicBezTo>
                    <a:pt x="11550" y="21351"/>
                    <a:pt x="9692" y="21191"/>
                    <a:pt x="8569" y="21004"/>
                  </a:cubicBezTo>
                  <a:cubicBezTo>
                    <a:pt x="7447" y="20818"/>
                    <a:pt x="7060" y="20605"/>
                    <a:pt x="6827" y="20305"/>
                  </a:cubicBezTo>
                  <a:cubicBezTo>
                    <a:pt x="6595" y="20006"/>
                    <a:pt x="6518" y="19619"/>
                    <a:pt x="6440" y="19187"/>
                  </a:cubicBezTo>
                  <a:cubicBezTo>
                    <a:pt x="6363" y="18754"/>
                    <a:pt x="6285" y="18274"/>
                    <a:pt x="6208" y="17788"/>
                  </a:cubicBezTo>
                  <a:cubicBezTo>
                    <a:pt x="6131" y="17302"/>
                    <a:pt x="6053" y="16810"/>
                    <a:pt x="6053" y="16317"/>
                  </a:cubicBezTo>
                  <a:cubicBezTo>
                    <a:pt x="6053" y="15824"/>
                    <a:pt x="6131" y="15331"/>
                    <a:pt x="6247" y="14899"/>
                  </a:cubicBezTo>
                  <a:cubicBezTo>
                    <a:pt x="6363" y="14466"/>
                    <a:pt x="6518" y="14093"/>
                    <a:pt x="6595" y="13607"/>
                  </a:cubicBezTo>
                  <a:cubicBezTo>
                    <a:pt x="6672" y="13121"/>
                    <a:pt x="6672" y="12522"/>
                    <a:pt x="6672" y="11962"/>
                  </a:cubicBezTo>
                  <a:cubicBezTo>
                    <a:pt x="6672" y="11403"/>
                    <a:pt x="6672" y="10884"/>
                    <a:pt x="6672" y="10457"/>
                  </a:cubicBezTo>
                  <a:cubicBezTo>
                    <a:pt x="6672" y="10031"/>
                    <a:pt x="6672" y="9698"/>
                    <a:pt x="6169" y="9385"/>
                  </a:cubicBezTo>
                  <a:cubicBezTo>
                    <a:pt x="5666" y="9072"/>
                    <a:pt x="4660" y="8779"/>
                    <a:pt x="3885" y="8580"/>
                  </a:cubicBezTo>
                  <a:cubicBezTo>
                    <a:pt x="3111" y="8380"/>
                    <a:pt x="2569" y="8273"/>
                    <a:pt x="2105" y="8207"/>
                  </a:cubicBezTo>
                  <a:cubicBezTo>
                    <a:pt x="1640" y="8140"/>
                    <a:pt x="1253" y="8114"/>
                    <a:pt x="866" y="8114"/>
                  </a:cubicBezTo>
                  <a:cubicBezTo>
                    <a:pt x="479" y="8114"/>
                    <a:pt x="92" y="8140"/>
                    <a:pt x="14" y="8180"/>
                  </a:cubicBezTo>
                  <a:cubicBezTo>
                    <a:pt x="-63" y="8220"/>
                    <a:pt x="169" y="8273"/>
                    <a:pt x="518" y="8300"/>
                  </a:cubicBezTo>
                  <a:cubicBezTo>
                    <a:pt x="866" y="8327"/>
                    <a:pt x="1331" y="8327"/>
                    <a:pt x="1950" y="8320"/>
                  </a:cubicBezTo>
                  <a:cubicBezTo>
                    <a:pt x="2569" y="8313"/>
                    <a:pt x="3343" y="8300"/>
                    <a:pt x="3924" y="8227"/>
                  </a:cubicBezTo>
                  <a:cubicBezTo>
                    <a:pt x="4505" y="8154"/>
                    <a:pt x="4892" y="8020"/>
                    <a:pt x="5240" y="7727"/>
                  </a:cubicBezTo>
                  <a:cubicBezTo>
                    <a:pt x="5589" y="7434"/>
                    <a:pt x="5898" y="6982"/>
                    <a:pt x="6053" y="6496"/>
                  </a:cubicBezTo>
                  <a:cubicBezTo>
                    <a:pt x="6208" y="6010"/>
                    <a:pt x="6208" y="5490"/>
                    <a:pt x="6053" y="5031"/>
                  </a:cubicBezTo>
                  <a:cubicBezTo>
                    <a:pt x="5898" y="4571"/>
                    <a:pt x="5589" y="4172"/>
                    <a:pt x="5240" y="3706"/>
                  </a:cubicBezTo>
                  <a:cubicBezTo>
                    <a:pt x="4892" y="3240"/>
                    <a:pt x="4505" y="2707"/>
                    <a:pt x="4118" y="2234"/>
                  </a:cubicBezTo>
                  <a:cubicBezTo>
                    <a:pt x="3731" y="1761"/>
                    <a:pt x="3343" y="1349"/>
                    <a:pt x="3421" y="1049"/>
                  </a:cubicBezTo>
                  <a:cubicBezTo>
                    <a:pt x="3498" y="749"/>
                    <a:pt x="4040" y="563"/>
                    <a:pt x="5279" y="396"/>
                  </a:cubicBezTo>
                  <a:cubicBezTo>
                    <a:pt x="6518" y="230"/>
                    <a:pt x="8453" y="84"/>
                    <a:pt x="9924" y="44"/>
                  </a:cubicBezTo>
                  <a:cubicBezTo>
                    <a:pt x="11395" y="4"/>
                    <a:pt x="12402" y="70"/>
                    <a:pt x="13408" y="137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Equação de base"/>
          <p:cNvSpPr txBox="1"/>
          <p:nvPr>
            <p:ph type="title" idx="4294967295"/>
          </p:nvPr>
        </p:nvSpPr>
        <p:spPr>
          <a:xfrm>
            <a:off x="424029" y="54220"/>
            <a:ext cx="24136303" cy="2318184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defTabSz="975335">
              <a:defRPr spc="-140" sz="7000">
                <a:solidFill>
                  <a:srgbClr val="831100"/>
                </a:solidFill>
              </a:defRPr>
            </a:pPr>
            <a:r>
              <a:t>Equação de base</a:t>
            </a:r>
          </a:p>
          <a:p>
            <a:pPr defTabSz="975335">
              <a:defRPr spc="-116" sz="5800"/>
            </a:pPr>
          </a:p>
        </p:txBody>
      </p:sp>
      <p:pic>
        <p:nvPicPr>
          <p:cNvPr id="5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402" y="2159519"/>
            <a:ext cx="15442516" cy="9756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0472" y="-188810"/>
            <a:ext cx="18111101" cy="126893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1" name="Desenho"/>
          <p:cNvGrpSpPr/>
          <p:nvPr/>
        </p:nvGrpSpPr>
        <p:grpSpPr>
          <a:xfrm>
            <a:off x="21891911" y="12304889"/>
            <a:ext cx="663290" cy="582175"/>
            <a:chOff x="0" y="0"/>
            <a:chExt cx="663288" cy="582173"/>
          </a:xfrm>
        </p:grpSpPr>
        <p:sp>
          <p:nvSpPr>
            <p:cNvPr id="549" name="Linha"/>
            <p:cNvSpPr/>
            <p:nvPr/>
          </p:nvSpPr>
          <p:spPr>
            <a:xfrm>
              <a:off x="0" y="507607"/>
              <a:ext cx="95880" cy="7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019" fill="norm" stroke="1" extrusionOk="0">
                  <a:moveTo>
                    <a:pt x="19976" y="21019"/>
                  </a:moveTo>
                  <a:cubicBezTo>
                    <a:pt x="15280" y="18478"/>
                    <a:pt x="10585" y="15937"/>
                    <a:pt x="6359" y="11490"/>
                  </a:cubicBezTo>
                  <a:cubicBezTo>
                    <a:pt x="2132" y="7042"/>
                    <a:pt x="-1624" y="690"/>
                    <a:pt x="724" y="54"/>
                  </a:cubicBezTo>
                  <a:cubicBezTo>
                    <a:pt x="3072" y="-581"/>
                    <a:pt x="11524" y="4501"/>
                    <a:pt x="19976" y="958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ha"/>
            <p:cNvSpPr/>
            <p:nvPr/>
          </p:nvSpPr>
          <p:spPr>
            <a:xfrm>
              <a:off x="595554" y="0"/>
              <a:ext cx="67735" cy="1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59" name="Desenho"/>
          <p:cNvGrpSpPr/>
          <p:nvPr/>
        </p:nvGrpSpPr>
        <p:grpSpPr>
          <a:xfrm>
            <a:off x="7292274" y="5343451"/>
            <a:ext cx="869879" cy="937735"/>
            <a:chOff x="0" y="0"/>
            <a:chExt cx="869877" cy="937733"/>
          </a:xfrm>
        </p:grpSpPr>
        <p:sp>
          <p:nvSpPr>
            <p:cNvPr id="552" name="Linha"/>
            <p:cNvSpPr/>
            <p:nvPr/>
          </p:nvSpPr>
          <p:spPr>
            <a:xfrm>
              <a:off x="241949" y="0"/>
              <a:ext cx="230205" cy="32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983" fill="norm" stroke="1" extrusionOk="0">
                  <a:moveTo>
                    <a:pt x="12034" y="4248"/>
                  </a:moveTo>
                  <a:cubicBezTo>
                    <a:pt x="9997" y="4248"/>
                    <a:pt x="7959" y="4248"/>
                    <a:pt x="5514" y="5562"/>
                  </a:cubicBezTo>
                  <a:cubicBezTo>
                    <a:pt x="3068" y="6875"/>
                    <a:pt x="216" y="9502"/>
                    <a:pt x="12" y="12275"/>
                  </a:cubicBezTo>
                  <a:cubicBezTo>
                    <a:pt x="-192" y="15048"/>
                    <a:pt x="2253" y="17967"/>
                    <a:pt x="4699" y="19573"/>
                  </a:cubicBezTo>
                  <a:cubicBezTo>
                    <a:pt x="7144" y="21178"/>
                    <a:pt x="9589" y="21470"/>
                    <a:pt x="12442" y="20156"/>
                  </a:cubicBezTo>
                  <a:cubicBezTo>
                    <a:pt x="15295" y="18843"/>
                    <a:pt x="18555" y="15924"/>
                    <a:pt x="19982" y="12713"/>
                  </a:cubicBezTo>
                  <a:cubicBezTo>
                    <a:pt x="21408" y="9502"/>
                    <a:pt x="21000" y="6000"/>
                    <a:pt x="18759" y="3665"/>
                  </a:cubicBezTo>
                  <a:cubicBezTo>
                    <a:pt x="16517" y="1329"/>
                    <a:pt x="12442" y="162"/>
                    <a:pt x="9589" y="16"/>
                  </a:cubicBezTo>
                  <a:cubicBezTo>
                    <a:pt x="6736" y="-130"/>
                    <a:pt x="5106" y="746"/>
                    <a:pt x="4699" y="2935"/>
                  </a:cubicBezTo>
                  <a:cubicBezTo>
                    <a:pt x="4291" y="5124"/>
                    <a:pt x="5106" y="8627"/>
                    <a:pt x="5921" y="1212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ha"/>
            <p:cNvSpPr/>
            <p:nvPr/>
          </p:nvSpPr>
          <p:spPr>
            <a:xfrm>
              <a:off x="299373" y="308570"/>
              <a:ext cx="570505" cy="6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74"/>
                  </a:moveTo>
                  <a:cubicBezTo>
                    <a:pt x="428" y="9"/>
                    <a:pt x="855" y="-55"/>
                    <a:pt x="1105" y="74"/>
                  </a:cubicBezTo>
                  <a:cubicBezTo>
                    <a:pt x="1354" y="203"/>
                    <a:pt x="1426" y="525"/>
                    <a:pt x="1461" y="1396"/>
                  </a:cubicBezTo>
                  <a:cubicBezTo>
                    <a:pt x="1497" y="2266"/>
                    <a:pt x="1497" y="3685"/>
                    <a:pt x="1533" y="4555"/>
                  </a:cubicBezTo>
                  <a:cubicBezTo>
                    <a:pt x="1568" y="5426"/>
                    <a:pt x="1640" y="5748"/>
                    <a:pt x="1675" y="6135"/>
                  </a:cubicBezTo>
                  <a:cubicBezTo>
                    <a:pt x="1711" y="6522"/>
                    <a:pt x="1711" y="6973"/>
                    <a:pt x="1996" y="7166"/>
                  </a:cubicBezTo>
                  <a:cubicBezTo>
                    <a:pt x="2281" y="7360"/>
                    <a:pt x="2851" y="7295"/>
                    <a:pt x="4028" y="7134"/>
                  </a:cubicBezTo>
                  <a:cubicBezTo>
                    <a:pt x="5204" y="6973"/>
                    <a:pt x="6986" y="6715"/>
                    <a:pt x="8697" y="6715"/>
                  </a:cubicBezTo>
                  <a:cubicBezTo>
                    <a:pt x="10408" y="6715"/>
                    <a:pt x="12048" y="6973"/>
                    <a:pt x="13509" y="7392"/>
                  </a:cubicBezTo>
                  <a:cubicBezTo>
                    <a:pt x="14970" y="7811"/>
                    <a:pt x="16253" y="8392"/>
                    <a:pt x="17323" y="9552"/>
                  </a:cubicBezTo>
                  <a:cubicBezTo>
                    <a:pt x="18392" y="10713"/>
                    <a:pt x="19248" y="12454"/>
                    <a:pt x="19925" y="14549"/>
                  </a:cubicBezTo>
                  <a:cubicBezTo>
                    <a:pt x="20602" y="16645"/>
                    <a:pt x="21101" y="19095"/>
                    <a:pt x="21600" y="2154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ha"/>
            <p:cNvSpPr/>
            <p:nvPr/>
          </p:nvSpPr>
          <p:spPr>
            <a:xfrm>
              <a:off x="423641" y="559281"/>
              <a:ext cx="361508" cy="37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2" y="0"/>
                    <a:pt x="7425" y="0"/>
                    <a:pt x="10069" y="545"/>
                  </a:cubicBezTo>
                  <a:cubicBezTo>
                    <a:pt x="12712" y="1091"/>
                    <a:pt x="14288" y="2182"/>
                    <a:pt x="15300" y="3655"/>
                  </a:cubicBezTo>
                  <a:cubicBezTo>
                    <a:pt x="16313" y="5127"/>
                    <a:pt x="16763" y="6982"/>
                    <a:pt x="17494" y="9436"/>
                  </a:cubicBezTo>
                  <a:cubicBezTo>
                    <a:pt x="18225" y="11891"/>
                    <a:pt x="19238" y="14945"/>
                    <a:pt x="19969" y="17073"/>
                  </a:cubicBezTo>
                  <a:cubicBezTo>
                    <a:pt x="20700" y="19200"/>
                    <a:pt x="21150" y="20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ha"/>
            <p:cNvSpPr/>
            <p:nvPr/>
          </p:nvSpPr>
          <p:spPr>
            <a:xfrm>
              <a:off x="378452" y="248611"/>
              <a:ext cx="355860" cy="11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8360"/>
                    <a:pt x="8686" y="15120"/>
                    <a:pt x="12286" y="11520"/>
                  </a:cubicBezTo>
                  <a:cubicBezTo>
                    <a:pt x="15886" y="7920"/>
                    <a:pt x="18743" y="396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ha"/>
            <p:cNvSpPr/>
            <p:nvPr/>
          </p:nvSpPr>
          <p:spPr>
            <a:xfrm>
              <a:off x="0" y="418067"/>
              <a:ext cx="406697" cy="1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0" y="1738"/>
                    <a:pt x="16600" y="3476"/>
                    <a:pt x="13750" y="5834"/>
                  </a:cubicBezTo>
                  <a:cubicBezTo>
                    <a:pt x="10900" y="8193"/>
                    <a:pt x="7700" y="11172"/>
                    <a:pt x="5350" y="13903"/>
                  </a:cubicBezTo>
                  <a:cubicBezTo>
                    <a:pt x="3000" y="16634"/>
                    <a:pt x="1500" y="1911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ha"/>
            <p:cNvSpPr/>
            <p:nvPr/>
          </p:nvSpPr>
          <p:spPr>
            <a:xfrm>
              <a:off x="124268" y="401122"/>
              <a:ext cx="146863" cy="17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271"/>
                    <a:pt x="11631" y="12542"/>
                    <a:pt x="15231" y="16142"/>
                  </a:cubicBezTo>
                  <a:cubicBezTo>
                    <a:pt x="18831" y="19742"/>
                    <a:pt x="20215" y="20671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ha"/>
            <p:cNvSpPr/>
            <p:nvPr/>
          </p:nvSpPr>
          <p:spPr>
            <a:xfrm>
              <a:off x="642329" y="271205"/>
              <a:ext cx="52443" cy="9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1694"/>
                    <a:pt x="5849" y="3388"/>
                    <a:pt x="2498" y="6988"/>
                  </a:cubicBezTo>
                  <a:cubicBezTo>
                    <a:pt x="-854" y="10588"/>
                    <a:pt x="-109" y="16094"/>
                    <a:pt x="63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67" name="Desenho"/>
          <p:cNvGrpSpPr/>
          <p:nvPr/>
        </p:nvGrpSpPr>
        <p:grpSpPr>
          <a:xfrm>
            <a:off x="15288447" y="3028763"/>
            <a:ext cx="869878" cy="937735"/>
            <a:chOff x="0" y="0"/>
            <a:chExt cx="869877" cy="937733"/>
          </a:xfrm>
        </p:grpSpPr>
        <p:sp>
          <p:nvSpPr>
            <p:cNvPr id="560" name="Linha"/>
            <p:cNvSpPr/>
            <p:nvPr/>
          </p:nvSpPr>
          <p:spPr>
            <a:xfrm>
              <a:off x="241949" y="0"/>
              <a:ext cx="230206" cy="32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983" fill="norm" stroke="1" extrusionOk="0">
                  <a:moveTo>
                    <a:pt x="12034" y="4248"/>
                  </a:moveTo>
                  <a:cubicBezTo>
                    <a:pt x="9997" y="4248"/>
                    <a:pt x="7959" y="4248"/>
                    <a:pt x="5514" y="5562"/>
                  </a:cubicBezTo>
                  <a:cubicBezTo>
                    <a:pt x="3068" y="6875"/>
                    <a:pt x="216" y="9502"/>
                    <a:pt x="12" y="12275"/>
                  </a:cubicBezTo>
                  <a:cubicBezTo>
                    <a:pt x="-192" y="15048"/>
                    <a:pt x="2253" y="17967"/>
                    <a:pt x="4699" y="19573"/>
                  </a:cubicBezTo>
                  <a:cubicBezTo>
                    <a:pt x="7144" y="21178"/>
                    <a:pt x="9589" y="21470"/>
                    <a:pt x="12442" y="20156"/>
                  </a:cubicBezTo>
                  <a:cubicBezTo>
                    <a:pt x="15295" y="18843"/>
                    <a:pt x="18555" y="15924"/>
                    <a:pt x="19982" y="12713"/>
                  </a:cubicBezTo>
                  <a:cubicBezTo>
                    <a:pt x="21408" y="9502"/>
                    <a:pt x="21000" y="6000"/>
                    <a:pt x="18759" y="3665"/>
                  </a:cubicBezTo>
                  <a:cubicBezTo>
                    <a:pt x="16517" y="1329"/>
                    <a:pt x="12442" y="162"/>
                    <a:pt x="9589" y="16"/>
                  </a:cubicBezTo>
                  <a:cubicBezTo>
                    <a:pt x="6736" y="-130"/>
                    <a:pt x="5106" y="746"/>
                    <a:pt x="4699" y="2935"/>
                  </a:cubicBezTo>
                  <a:cubicBezTo>
                    <a:pt x="4291" y="5124"/>
                    <a:pt x="5106" y="8627"/>
                    <a:pt x="5921" y="1212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ha"/>
            <p:cNvSpPr/>
            <p:nvPr/>
          </p:nvSpPr>
          <p:spPr>
            <a:xfrm>
              <a:off x="299373" y="308570"/>
              <a:ext cx="570505" cy="6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74"/>
                  </a:moveTo>
                  <a:cubicBezTo>
                    <a:pt x="428" y="9"/>
                    <a:pt x="855" y="-55"/>
                    <a:pt x="1105" y="74"/>
                  </a:cubicBezTo>
                  <a:cubicBezTo>
                    <a:pt x="1354" y="203"/>
                    <a:pt x="1426" y="525"/>
                    <a:pt x="1461" y="1396"/>
                  </a:cubicBezTo>
                  <a:cubicBezTo>
                    <a:pt x="1497" y="2266"/>
                    <a:pt x="1497" y="3685"/>
                    <a:pt x="1533" y="4555"/>
                  </a:cubicBezTo>
                  <a:cubicBezTo>
                    <a:pt x="1568" y="5426"/>
                    <a:pt x="1640" y="5748"/>
                    <a:pt x="1675" y="6135"/>
                  </a:cubicBezTo>
                  <a:cubicBezTo>
                    <a:pt x="1711" y="6522"/>
                    <a:pt x="1711" y="6973"/>
                    <a:pt x="1996" y="7166"/>
                  </a:cubicBezTo>
                  <a:cubicBezTo>
                    <a:pt x="2281" y="7360"/>
                    <a:pt x="2851" y="7295"/>
                    <a:pt x="4028" y="7134"/>
                  </a:cubicBezTo>
                  <a:cubicBezTo>
                    <a:pt x="5204" y="6973"/>
                    <a:pt x="6986" y="6715"/>
                    <a:pt x="8697" y="6715"/>
                  </a:cubicBezTo>
                  <a:cubicBezTo>
                    <a:pt x="10408" y="6715"/>
                    <a:pt x="12048" y="6973"/>
                    <a:pt x="13509" y="7392"/>
                  </a:cubicBezTo>
                  <a:cubicBezTo>
                    <a:pt x="14970" y="7811"/>
                    <a:pt x="16253" y="8392"/>
                    <a:pt x="17323" y="9552"/>
                  </a:cubicBezTo>
                  <a:cubicBezTo>
                    <a:pt x="18392" y="10713"/>
                    <a:pt x="19248" y="12454"/>
                    <a:pt x="19925" y="14549"/>
                  </a:cubicBezTo>
                  <a:cubicBezTo>
                    <a:pt x="20602" y="16645"/>
                    <a:pt x="21101" y="19095"/>
                    <a:pt x="21600" y="2154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ha"/>
            <p:cNvSpPr/>
            <p:nvPr/>
          </p:nvSpPr>
          <p:spPr>
            <a:xfrm>
              <a:off x="423641" y="559281"/>
              <a:ext cx="361508" cy="37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2" y="0"/>
                    <a:pt x="7425" y="0"/>
                    <a:pt x="10069" y="545"/>
                  </a:cubicBezTo>
                  <a:cubicBezTo>
                    <a:pt x="12712" y="1091"/>
                    <a:pt x="14288" y="2182"/>
                    <a:pt x="15300" y="3655"/>
                  </a:cubicBezTo>
                  <a:cubicBezTo>
                    <a:pt x="16313" y="5127"/>
                    <a:pt x="16763" y="6982"/>
                    <a:pt x="17494" y="9436"/>
                  </a:cubicBezTo>
                  <a:cubicBezTo>
                    <a:pt x="18225" y="11891"/>
                    <a:pt x="19238" y="14945"/>
                    <a:pt x="19969" y="17073"/>
                  </a:cubicBezTo>
                  <a:cubicBezTo>
                    <a:pt x="20700" y="19200"/>
                    <a:pt x="21150" y="20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ha"/>
            <p:cNvSpPr/>
            <p:nvPr/>
          </p:nvSpPr>
          <p:spPr>
            <a:xfrm>
              <a:off x="378452" y="248611"/>
              <a:ext cx="355860" cy="11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8360"/>
                    <a:pt x="8686" y="15120"/>
                    <a:pt x="12286" y="11520"/>
                  </a:cubicBezTo>
                  <a:cubicBezTo>
                    <a:pt x="15886" y="7920"/>
                    <a:pt x="18743" y="396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ha"/>
            <p:cNvSpPr/>
            <p:nvPr/>
          </p:nvSpPr>
          <p:spPr>
            <a:xfrm>
              <a:off x="0" y="418067"/>
              <a:ext cx="406697" cy="1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0" y="1738"/>
                    <a:pt x="16600" y="3476"/>
                    <a:pt x="13750" y="5834"/>
                  </a:cubicBezTo>
                  <a:cubicBezTo>
                    <a:pt x="10900" y="8193"/>
                    <a:pt x="7700" y="11172"/>
                    <a:pt x="5350" y="13903"/>
                  </a:cubicBezTo>
                  <a:cubicBezTo>
                    <a:pt x="3000" y="16634"/>
                    <a:pt x="1500" y="1911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ha"/>
            <p:cNvSpPr/>
            <p:nvPr/>
          </p:nvSpPr>
          <p:spPr>
            <a:xfrm>
              <a:off x="124268" y="401122"/>
              <a:ext cx="146863" cy="17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271"/>
                    <a:pt x="11631" y="12542"/>
                    <a:pt x="15231" y="16142"/>
                  </a:cubicBezTo>
                  <a:cubicBezTo>
                    <a:pt x="18831" y="19742"/>
                    <a:pt x="20215" y="20671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ha"/>
            <p:cNvSpPr/>
            <p:nvPr/>
          </p:nvSpPr>
          <p:spPr>
            <a:xfrm>
              <a:off x="642329" y="271205"/>
              <a:ext cx="52443" cy="9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1694"/>
                    <a:pt x="5849" y="3388"/>
                    <a:pt x="2498" y="6988"/>
                  </a:cubicBezTo>
                  <a:cubicBezTo>
                    <a:pt x="-854" y="10588"/>
                    <a:pt x="-109" y="16094"/>
                    <a:pt x="63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568" name="Desenho"/>
          <p:cNvSpPr/>
          <p:nvPr/>
        </p:nvSpPr>
        <p:spPr>
          <a:xfrm>
            <a:off x="16060460" y="9909619"/>
            <a:ext cx="86597" cy="171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0" h="21169" fill="norm" stroke="1" extrusionOk="0">
                <a:moveTo>
                  <a:pt x="21060" y="2498"/>
                </a:moveTo>
                <a:cubicBezTo>
                  <a:pt x="13860" y="1033"/>
                  <a:pt x="6660" y="-431"/>
                  <a:pt x="3060" y="118"/>
                </a:cubicBezTo>
                <a:cubicBezTo>
                  <a:pt x="-540" y="667"/>
                  <a:pt x="-540" y="3230"/>
                  <a:pt x="900" y="7074"/>
                </a:cubicBezTo>
                <a:cubicBezTo>
                  <a:pt x="2340" y="10918"/>
                  <a:pt x="5220" y="16044"/>
                  <a:pt x="8100" y="21169"/>
                </a:cubicBezTo>
              </a:path>
            </a:pathLst>
          </a:custGeom>
          <a:ln w="381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81" name="Desenho"/>
          <p:cNvGrpSpPr/>
          <p:nvPr/>
        </p:nvGrpSpPr>
        <p:grpSpPr>
          <a:xfrm>
            <a:off x="361244" y="184798"/>
            <a:ext cx="18454126" cy="13316713"/>
            <a:chOff x="0" y="0"/>
            <a:chExt cx="18454125" cy="13316712"/>
          </a:xfrm>
        </p:grpSpPr>
        <p:sp>
          <p:nvSpPr>
            <p:cNvPr id="569" name="Linha"/>
            <p:cNvSpPr/>
            <p:nvPr/>
          </p:nvSpPr>
          <p:spPr>
            <a:xfrm>
              <a:off x="4903568" y="8047166"/>
              <a:ext cx="241884" cy="25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037" fill="norm" stroke="1" extrusionOk="0">
                  <a:moveTo>
                    <a:pt x="14493" y="4590"/>
                  </a:moveTo>
                  <a:cubicBezTo>
                    <a:pt x="13990" y="7569"/>
                    <a:pt x="13488" y="10548"/>
                    <a:pt x="13488" y="13155"/>
                  </a:cubicBezTo>
                  <a:cubicBezTo>
                    <a:pt x="13488" y="15762"/>
                    <a:pt x="13990" y="17996"/>
                    <a:pt x="14869" y="19362"/>
                  </a:cubicBezTo>
                  <a:cubicBezTo>
                    <a:pt x="15748" y="20727"/>
                    <a:pt x="17004" y="21224"/>
                    <a:pt x="18009" y="20976"/>
                  </a:cubicBezTo>
                  <a:cubicBezTo>
                    <a:pt x="19014" y="20727"/>
                    <a:pt x="19767" y="19734"/>
                    <a:pt x="19265" y="16383"/>
                  </a:cubicBezTo>
                  <a:cubicBezTo>
                    <a:pt x="18762" y="13031"/>
                    <a:pt x="17004" y="7321"/>
                    <a:pt x="14116" y="3969"/>
                  </a:cubicBezTo>
                  <a:cubicBezTo>
                    <a:pt x="11227" y="617"/>
                    <a:pt x="7209" y="-376"/>
                    <a:pt x="4321" y="121"/>
                  </a:cubicBezTo>
                  <a:cubicBezTo>
                    <a:pt x="1432" y="617"/>
                    <a:pt x="-326" y="2603"/>
                    <a:pt x="51" y="5831"/>
                  </a:cubicBezTo>
                  <a:cubicBezTo>
                    <a:pt x="427" y="9058"/>
                    <a:pt x="2939" y="13527"/>
                    <a:pt x="6330" y="16134"/>
                  </a:cubicBezTo>
                  <a:cubicBezTo>
                    <a:pt x="9721" y="18741"/>
                    <a:pt x="13990" y="19486"/>
                    <a:pt x="16879" y="18369"/>
                  </a:cubicBezTo>
                  <a:cubicBezTo>
                    <a:pt x="19767" y="17252"/>
                    <a:pt x="21274" y="14272"/>
                    <a:pt x="20144" y="10921"/>
                  </a:cubicBezTo>
                  <a:cubicBezTo>
                    <a:pt x="19014" y="7569"/>
                    <a:pt x="15246" y="3845"/>
                    <a:pt x="11981" y="2107"/>
                  </a:cubicBezTo>
                  <a:cubicBezTo>
                    <a:pt x="8716" y="369"/>
                    <a:pt x="5953" y="617"/>
                    <a:pt x="4321" y="1486"/>
                  </a:cubicBezTo>
                  <a:cubicBezTo>
                    <a:pt x="2688" y="2355"/>
                    <a:pt x="2186" y="3845"/>
                    <a:pt x="3316" y="6576"/>
                  </a:cubicBezTo>
                  <a:cubicBezTo>
                    <a:pt x="4446" y="9307"/>
                    <a:pt x="7209" y="13279"/>
                    <a:pt x="10223" y="15017"/>
                  </a:cubicBezTo>
                  <a:cubicBezTo>
                    <a:pt x="13237" y="16755"/>
                    <a:pt x="16502" y="16258"/>
                    <a:pt x="18386" y="13652"/>
                  </a:cubicBezTo>
                  <a:cubicBezTo>
                    <a:pt x="20269" y="11045"/>
                    <a:pt x="20772" y="6327"/>
                    <a:pt x="19516" y="3472"/>
                  </a:cubicBezTo>
                  <a:cubicBezTo>
                    <a:pt x="18260" y="617"/>
                    <a:pt x="15246" y="-376"/>
                    <a:pt x="12860" y="245"/>
                  </a:cubicBezTo>
                  <a:cubicBezTo>
                    <a:pt x="10474" y="865"/>
                    <a:pt x="8716" y="3100"/>
                    <a:pt x="8841" y="5831"/>
                  </a:cubicBezTo>
                  <a:cubicBezTo>
                    <a:pt x="8967" y="8562"/>
                    <a:pt x="10976" y="11790"/>
                    <a:pt x="12986" y="1501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ha"/>
            <p:cNvSpPr/>
            <p:nvPr/>
          </p:nvSpPr>
          <p:spPr>
            <a:xfrm>
              <a:off x="5029989" y="6023558"/>
              <a:ext cx="2113862" cy="21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451"/>
                    <a:pt x="0" y="21301"/>
                    <a:pt x="151" y="21062"/>
                  </a:cubicBezTo>
                  <a:cubicBezTo>
                    <a:pt x="303" y="20823"/>
                    <a:pt x="605" y="20495"/>
                    <a:pt x="998" y="20106"/>
                  </a:cubicBezTo>
                  <a:cubicBezTo>
                    <a:pt x="1392" y="19718"/>
                    <a:pt x="1876" y="19270"/>
                    <a:pt x="2420" y="18762"/>
                  </a:cubicBezTo>
                  <a:cubicBezTo>
                    <a:pt x="2965" y="18254"/>
                    <a:pt x="3570" y="17686"/>
                    <a:pt x="4220" y="17044"/>
                  </a:cubicBezTo>
                  <a:cubicBezTo>
                    <a:pt x="4871" y="16402"/>
                    <a:pt x="5566" y="15685"/>
                    <a:pt x="6141" y="15057"/>
                  </a:cubicBezTo>
                  <a:cubicBezTo>
                    <a:pt x="6716" y="14430"/>
                    <a:pt x="7170" y="13892"/>
                    <a:pt x="7593" y="13384"/>
                  </a:cubicBezTo>
                  <a:cubicBezTo>
                    <a:pt x="8017" y="12876"/>
                    <a:pt x="8410" y="12398"/>
                    <a:pt x="8909" y="11831"/>
                  </a:cubicBezTo>
                  <a:cubicBezTo>
                    <a:pt x="9408" y="11263"/>
                    <a:pt x="10013" y="10606"/>
                    <a:pt x="10573" y="10023"/>
                  </a:cubicBezTo>
                  <a:cubicBezTo>
                    <a:pt x="11133" y="9441"/>
                    <a:pt x="11647" y="8933"/>
                    <a:pt x="12252" y="8380"/>
                  </a:cubicBezTo>
                  <a:cubicBezTo>
                    <a:pt x="12857" y="7827"/>
                    <a:pt x="13553" y="7230"/>
                    <a:pt x="14143" y="6722"/>
                  </a:cubicBezTo>
                  <a:cubicBezTo>
                    <a:pt x="14733" y="6214"/>
                    <a:pt x="15217" y="5796"/>
                    <a:pt x="15731" y="5303"/>
                  </a:cubicBezTo>
                  <a:cubicBezTo>
                    <a:pt x="16245" y="4810"/>
                    <a:pt x="16790" y="4242"/>
                    <a:pt x="17289" y="3794"/>
                  </a:cubicBezTo>
                  <a:cubicBezTo>
                    <a:pt x="17788" y="3346"/>
                    <a:pt x="18242" y="3017"/>
                    <a:pt x="18666" y="2674"/>
                  </a:cubicBezTo>
                  <a:cubicBezTo>
                    <a:pt x="19089" y="2330"/>
                    <a:pt x="19482" y="1972"/>
                    <a:pt x="19921" y="1583"/>
                  </a:cubicBezTo>
                  <a:cubicBezTo>
                    <a:pt x="20360" y="1195"/>
                    <a:pt x="20844" y="777"/>
                    <a:pt x="21131" y="508"/>
                  </a:cubicBezTo>
                  <a:cubicBezTo>
                    <a:pt x="21418" y="239"/>
                    <a:pt x="21509" y="12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ha"/>
            <p:cNvSpPr/>
            <p:nvPr/>
          </p:nvSpPr>
          <p:spPr>
            <a:xfrm>
              <a:off x="7032706" y="5745957"/>
              <a:ext cx="357454" cy="4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43" fill="norm" stroke="1" extrusionOk="0">
                  <a:moveTo>
                    <a:pt x="2398" y="8102"/>
                  </a:moveTo>
                  <a:cubicBezTo>
                    <a:pt x="5053" y="10262"/>
                    <a:pt x="7709" y="12422"/>
                    <a:pt x="9303" y="13883"/>
                  </a:cubicBezTo>
                  <a:cubicBezTo>
                    <a:pt x="10896" y="15344"/>
                    <a:pt x="11427" y="16107"/>
                    <a:pt x="11958" y="16805"/>
                  </a:cubicBezTo>
                  <a:cubicBezTo>
                    <a:pt x="12489" y="17504"/>
                    <a:pt x="13021" y="18139"/>
                    <a:pt x="12932" y="18267"/>
                  </a:cubicBezTo>
                  <a:cubicBezTo>
                    <a:pt x="12844" y="18394"/>
                    <a:pt x="12135" y="18012"/>
                    <a:pt x="11073" y="16996"/>
                  </a:cubicBezTo>
                  <a:cubicBezTo>
                    <a:pt x="10011" y="15979"/>
                    <a:pt x="8594" y="14328"/>
                    <a:pt x="7001" y="12549"/>
                  </a:cubicBezTo>
                  <a:cubicBezTo>
                    <a:pt x="5408" y="10770"/>
                    <a:pt x="3637" y="8864"/>
                    <a:pt x="2309" y="7848"/>
                  </a:cubicBezTo>
                  <a:cubicBezTo>
                    <a:pt x="981" y="6831"/>
                    <a:pt x="96" y="6704"/>
                    <a:pt x="8" y="6387"/>
                  </a:cubicBezTo>
                  <a:cubicBezTo>
                    <a:pt x="-81" y="6069"/>
                    <a:pt x="627" y="5561"/>
                    <a:pt x="2752" y="4735"/>
                  </a:cubicBezTo>
                  <a:cubicBezTo>
                    <a:pt x="4876" y="3909"/>
                    <a:pt x="8417" y="2765"/>
                    <a:pt x="11427" y="1939"/>
                  </a:cubicBezTo>
                  <a:cubicBezTo>
                    <a:pt x="14437" y="1114"/>
                    <a:pt x="16916" y="605"/>
                    <a:pt x="18598" y="288"/>
                  </a:cubicBezTo>
                  <a:cubicBezTo>
                    <a:pt x="20280" y="-30"/>
                    <a:pt x="21165" y="-157"/>
                    <a:pt x="21342" y="288"/>
                  </a:cubicBezTo>
                  <a:cubicBezTo>
                    <a:pt x="21519" y="732"/>
                    <a:pt x="20988" y="1749"/>
                    <a:pt x="20457" y="3782"/>
                  </a:cubicBezTo>
                  <a:cubicBezTo>
                    <a:pt x="19926" y="5815"/>
                    <a:pt x="19394" y="8864"/>
                    <a:pt x="18952" y="11659"/>
                  </a:cubicBezTo>
                  <a:cubicBezTo>
                    <a:pt x="18509" y="14455"/>
                    <a:pt x="18155" y="16996"/>
                    <a:pt x="18244" y="18584"/>
                  </a:cubicBezTo>
                  <a:cubicBezTo>
                    <a:pt x="18332" y="20172"/>
                    <a:pt x="18863" y="20808"/>
                    <a:pt x="19394" y="2144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ha"/>
            <p:cNvSpPr/>
            <p:nvPr/>
          </p:nvSpPr>
          <p:spPr>
            <a:xfrm>
              <a:off x="7186129" y="5765987"/>
              <a:ext cx="148310" cy="32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173" fill="norm" stroke="1" extrusionOk="0">
                  <a:moveTo>
                    <a:pt x="9022" y="0"/>
                  </a:moveTo>
                  <a:cubicBezTo>
                    <a:pt x="5699" y="4865"/>
                    <a:pt x="2376" y="9730"/>
                    <a:pt x="922" y="13135"/>
                  </a:cubicBezTo>
                  <a:cubicBezTo>
                    <a:pt x="-532" y="16541"/>
                    <a:pt x="-117" y="18486"/>
                    <a:pt x="1130" y="19751"/>
                  </a:cubicBezTo>
                  <a:cubicBezTo>
                    <a:pt x="2376" y="21016"/>
                    <a:pt x="4453" y="21600"/>
                    <a:pt x="7360" y="20822"/>
                  </a:cubicBezTo>
                  <a:cubicBezTo>
                    <a:pt x="10268" y="20043"/>
                    <a:pt x="14006" y="17903"/>
                    <a:pt x="16499" y="15276"/>
                  </a:cubicBezTo>
                  <a:cubicBezTo>
                    <a:pt x="18991" y="12649"/>
                    <a:pt x="20237" y="9535"/>
                    <a:pt x="20653" y="7492"/>
                  </a:cubicBezTo>
                  <a:cubicBezTo>
                    <a:pt x="21068" y="5449"/>
                    <a:pt x="20653" y="4476"/>
                    <a:pt x="19406" y="3989"/>
                  </a:cubicBezTo>
                  <a:cubicBezTo>
                    <a:pt x="18160" y="3503"/>
                    <a:pt x="16083" y="3503"/>
                    <a:pt x="13799" y="4768"/>
                  </a:cubicBezTo>
                  <a:cubicBezTo>
                    <a:pt x="11514" y="6032"/>
                    <a:pt x="9022" y="8562"/>
                    <a:pt x="7568" y="10897"/>
                  </a:cubicBezTo>
                  <a:cubicBezTo>
                    <a:pt x="6114" y="13232"/>
                    <a:pt x="5699" y="15373"/>
                    <a:pt x="5906" y="16930"/>
                  </a:cubicBezTo>
                  <a:cubicBezTo>
                    <a:pt x="6114" y="18486"/>
                    <a:pt x="6945" y="19459"/>
                    <a:pt x="8191" y="19654"/>
                  </a:cubicBezTo>
                  <a:cubicBezTo>
                    <a:pt x="9437" y="19849"/>
                    <a:pt x="11099" y="19265"/>
                    <a:pt x="12760" y="17027"/>
                  </a:cubicBezTo>
                  <a:cubicBezTo>
                    <a:pt x="14422" y="14789"/>
                    <a:pt x="16083" y="10897"/>
                    <a:pt x="16291" y="7784"/>
                  </a:cubicBezTo>
                  <a:cubicBezTo>
                    <a:pt x="16499" y="4670"/>
                    <a:pt x="15253" y="2335"/>
                    <a:pt x="13591" y="1168"/>
                  </a:cubicBezTo>
                  <a:cubicBezTo>
                    <a:pt x="11930" y="0"/>
                    <a:pt x="9853" y="0"/>
                    <a:pt x="7776" y="1557"/>
                  </a:cubicBezTo>
                  <a:cubicBezTo>
                    <a:pt x="5699" y="3114"/>
                    <a:pt x="3622" y="6227"/>
                    <a:pt x="3206" y="9243"/>
                  </a:cubicBezTo>
                  <a:cubicBezTo>
                    <a:pt x="2791" y="12259"/>
                    <a:pt x="4037" y="15178"/>
                    <a:pt x="5699" y="16930"/>
                  </a:cubicBezTo>
                  <a:cubicBezTo>
                    <a:pt x="7360" y="18681"/>
                    <a:pt x="9437" y="19265"/>
                    <a:pt x="11514" y="1984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ha"/>
            <p:cNvSpPr/>
            <p:nvPr/>
          </p:nvSpPr>
          <p:spPr>
            <a:xfrm>
              <a:off x="7108322" y="5854804"/>
              <a:ext cx="159874" cy="16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ha"/>
            <p:cNvSpPr/>
            <p:nvPr/>
          </p:nvSpPr>
          <p:spPr>
            <a:xfrm>
              <a:off x="7063913" y="5925858"/>
              <a:ext cx="195400" cy="16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168"/>
                    <a:pt x="9818" y="8337"/>
                    <a:pt x="13418" y="11937"/>
                  </a:cubicBezTo>
                  <a:cubicBezTo>
                    <a:pt x="17018" y="15537"/>
                    <a:pt x="19309" y="18568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ha"/>
            <p:cNvSpPr/>
            <p:nvPr/>
          </p:nvSpPr>
          <p:spPr>
            <a:xfrm>
              <a:off x="7161613" y="5845923"/>
              <a:ext cx="213164" cy="2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6000" y="18900"/>
                    <a:pt x="12000" y="21600"/>
                    <a:pt x="15600" y="18900"/>
                  </a:cubicBezTo>
                  <a:cubicBezTo>
                    <a:pt x="19200" y="16200"/>
                    <a:pt x="20400" y="81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ha"/>
            <p:cNvSpPr/>
            <p:nvPr/>
          </p:nvSpPr>
          <p:spPr>
            <a:xfrm>
              <a:off x="7210881" y="5845923"/>
              <a:ext cx="155014" cy="25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20943" y="0"/>
                  </a:moveTo>
                  <a:cubicBezTo>
                    <a:pt x="13743" y="3724"/>
                    <a:pt x="6543" y="7448"/>
                    <a:pt x="2943" y="10179"/>
                  </a:cubicBezTo>
                  <a:cubicBezTo>
                    <a:pt x="-657" y="12910"/>
                    <a:pt x="-657" y="14648"/>
                    <a:pt x="1343" y="16386"/>
                  </a:cubicBezTo>
                  <a:cubicBezTo>
                    <a:pt x="3343" y="18124"/>
                    <a:pt x="7343" y="19862"/>
                    <a:pt x="11343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ha"/>
            <p:cNvSpPr/>
            <p:nvPr/>
          </p:nvSpPr>
          <p:spPr>
            <a:xfrm>
              <a:off x="7251749" y="5979149"/>
              <a:ext cx="25328" cy="17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1080"/>
                    <a:pt x="1332" y="2160"/>
                    <a:pt x="132" y="5760"/>
                  </a:cubicBezTo>
                  <a:cubicBezTo>
                    <a:pt x="-1068" y="9360"/>
                    <a:pt x="6132" y="15480"/>
                    <a:pt x="13332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ha"/>
            <p:cNvSpPr/>
            <p:nvPr/>
          </p:nvSpPr>
          <p:spPr>
            <a:xfrm>
              <a:off x="7256352" y="5979149"/>
              <a:ext cx="29607" cy="8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ha"/>
            <p:cNvSpPr/>
            <p:nvPr/>
          </p:nvSpPr>
          <p:spPr>
            <a:xfrm>
              <a:off x="6042510" y="6528236"/>
              <a:ext cx="150992" cy="2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4659" y="16400"/>
                    <a:pt x="9318" y="11317"/>
                    <a:pt x="11859" y="8141"/>
                  </a:cubicBezTo>
                  <a:cubicBezTo>
                    <a:pt x="14400" y="4964"/>
                    <a:pt x="14824" y="3694"/>
                    <a:pt x="14824" y="2423"/>
                  </a:cubicBezTo>
                  <a:cubicBezTo>
                    <a:pt x="14824" y="1153"/>
                    <a:pt x="14400" y="-118"/>
                    <a:pt x="14612" y="9"/>
                  </a:cubicBezTo>
                  <a:cubicBezTo>
                    <a:pt x="14824" y="136"/>
                    <a:pt x="15671" y="1661"/>
                    <a:pt x="16941" y="3821"/>
                  </a:cubicBezTo>
                  <a:cubicBezTo>
                    <a:pt x="18212" y="5981"/>
                    <a:pt x="19906" y="8776"/>
                    <a:pt x="21600" y="11571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ha"/>
            <p:cNvSpPr/>
            <p:nvPr/>
          </p:nvSpPr>
          <p:spPr>
            <a:xfrm>
              <a:off x="6083501" y="6334420"/>
              <a:ext cx="38946" cy="4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21600"/>
                  </a:moveTo>
                  <a:cubicBezTo>
                    <a:pt x="12582" y="21600"/>
                    <a:pt x="4867" y="21600"/>
                    <a:pt x="1782" y="18000"/>
                  </a:cubicBezTo>
                  <a:cubicBezTo>
                    <a:pt x="-1304" y="14400"/>
                    <a:pt x="239" y="7200"/>
                    <a:pt x="1782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ha"/>
            <p:cNvSpPr/>
            <p:nvPr/>
          </p:nvSpPr>
          <p:spPr>
            <a:xfrm>
              <a:off x="4985580" y="3456727"/>
              <a:ext cx="9956464" cy="484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" y="21508"/>
                    <a:pt x="90" y="21415"/>
                    <a:pt x="177" y="21330"/>
                  </a:cubicBezTo>
                  <a:cubicBezTo>
                    <a:pt x="263" y="21244"/>
                    <a:pt x="392" y="21165"/>
                    <a:pt x="523" y="21053"/>
                  </a:cubicBezTo>
                  <a:cubicBezTo>
                    <a:pt x="655" y="20941"/>
                    <a:pt x="790" y="20796"/>
                    <a:pt x="931" y="20657"/>
                  </a:cubicBezTo>
                  <a:cubicBezTo>
                    <a:pt x="1073" y="20519"/>
                    <a:pt x="1220" y="20387"/>
                    <a:pt x="1326" y="20308"/>
                  </a:cubicBezTo>
                  <a:cubicBezTo>
                    <a:pt x="1432" y="20229"/>
                    <a:pt x="1497" y="20202"/>
                    <a:pt x="1599" y="20123"/>
                  </a:cubicBezTo>
                  <a:cubicBezTo>
                    <a:pt x="1702" y="20044"/>
                    <a:pt x="1843" y="19912"/>
                    <a:pt x="2014" y="19721"/>
                  </a:cubicBezTo>
                  <a:cubicBezTo>
                    <a:pt x="2184" y="19530"/>
                    <a:pt x="2383" y="19279"/>
                    <a:pt x="2588" y="19029"/>
                  </a:cubicBezTo>
                  <a:cubicBezTo>
                    <a:pt x="2794" y="18778"/>
                    <a:pt x="3006" y="18527"/>
                    <a:pt x="3218" y="18284"/>
                  </a:cubicBezTo>
                  <a:cubicBezTo>
                    <a:pt x="3430" y="18040"/>
                    <a:pt x="3642" y="17802"/>
                    <a:pt x="3844" y="17585"/>
                  </a:cubicBezTo>
                  <a:cubicBezTo>
                    <a:pt x="4046" y="17367"/>
                    <a:pt x="4239" y="17169"/>
                    <a:pt x="4441" y="16978"/>
                  </a:cubicBezTo>
                  <a:cubicBezTo>
                    <a:pt x="4644" y="16787"/>
                    <a:pt x="4856" y="16602"/>
                    <a:pt x="5068" y="16404"/>
                  </a:cubicBezTo>
                  <a:cubicBezTo>
                    <a:pt x="5280" y="16207"/>
                    <a:pt x="5492" y="15996"/>
                    <a:pt x="5687" y="15818"/>
                  </a:cubicBezTo>
                  <a:cubicBezTo>
                    <a:pt x="5883" y="15640"/>
                    <a:pt x="6063" y="15495"/>
                    <a:pt x="6265" y="15316"/>
                  </a:cubicBezTo>
                  <a:cubicBezTo>
                    <a:pt x="6468" y="15138"/>
                    <a:pt x="6693" y="14927"/>
                    <a:pt x="6901" y="14730"/>
                  </a:cubicBezTo>
                  <a:cubicBezTo>
                    <a:pt x="7110" y="14532"/>
                    <a:pt x="7303" y="14347"/>
                    <a:pt x="7495" y="14156"/>
                  </a:cubicBezTo>
                  <a:cubicBezTo>
                    <a:pt x="7688" y="13965"/>
                    <a:pt x="7881" y="13767"/>
                    <a:pt x="8086" y="13543"/>
                  </a:cubicBezTo>
                  <a:cubicBezTo>
                    <a:pt x="8292" y="13319"/>
                    <a:pt x="8510" y="13068"/>
                    <a:pt x="8719" y="12831"/>
                  </a:cubicBezTo>
                  <a:cubicBezTo>
                    <a:pt x="8928" y="12593"/>
                    <a:pt x="9127" y="12369"/>
                    <a:pt x="9310" y="12152"/>
                  </a:cubicBezTo>
                  <a:cubicBezTo>
                    <a:pt x="9493" y="11934"/>
                    <a:pt x="9660" y="11723"/>
                    <a:pt x="9856" y="11492"/>
                  </a:cubicBezTo>
                  <a:cubicBezTo>
                    <a:pt x="10052" y="11262"/>
                    <a:pt x="10277" y="11011"/>
                    <a:pt x="10488" y="10780"/>
                  </a:cubicBezTo>
                  <a:cubicBezTo>
                    <a:pt x="10700" y="10549"/>
                    <a:pt x="10900" y="10338"/>
                    <a:pt x="11095" y="10121"/>
                  </a:cubicBezTo>
                  <a:cubicBezTo>
                    <a:pt x="11291" y="9903"/>
                    <a:pt x="11484" y="9679"/>
                    <a:pt x="11683" y="9462"/>
                  </a:cubicBezTo>
                  <a:cubicBezTo>
                    <a:pt x="11882" y="9244"/>
                    <a:pt x="12088" y="9033"/>
                    <a:pt x="12290" y="8822"/>
                  </a:cubicBezTo>
                  <a:cubicBezTo>
                    <a:pt x="12492" y="8611"/>
                    <a:pt x="12692" y="8400"/>
                    <a:pt x="12891" y="8196"/>
                  </a:cubicBezTo>
                  <a:cubicBezTo>
                    <a:pt x="13090" y="7991"/>
                    <a:pt x="13289" y="7793"/>
                    <a:pt x="13498" y="7576"/>
                  </a:cubicBezTo>
                  <a:cubicBezTo>
                    <a:pt x="13706" y="7358"/>
                    <a:pt x="13925" y="7121"/>
                    <a:pt x="14150" y="6884"/>
                  </a:cubicBezTo>
                  <a:cubicBezTo>
                    <a:pt x="14374" y="6646"/>
                    <a:pt x="14606" y="6409"/>
                    <a:pt x="14837" y="6191"/>
                  </a:cubicBezTo>
                  <a:cubicBezTo>
                    <a:pt x="15068" y="5974"/>
                    <a:pt x="15299" y="5776"/>
                    <a:pt x="15511" y="5598"/>
                  </a:cubicBezTo>
                  <a:cubicBezTo>
                    <a:pt x="15723" y="5420"/>
                    <a:pt x="15916" y="5262"/>
                    <a:pt x="16121" y="5077"/>
                  </a:cubicBezTo>
                  <a:cubicBezTo>
                    <a:pt x="16327" y="4892"/>
                    <a:pt x="16545" y="4681"/>
                    <a:pt x="16773" y="4470"/>
                  </a:cubicBezTo>
                  <a:cubicBezTo>
                    <a:pt x="17001" y="4259"/>
                    <a:pt x="17239" y="4048"/>
                    <a:pt x="17454" y="3851"/>
                  </a:cubicBezTo>
                  <a:cubicBezTo>
                    <a:pt x="17669" y="3653"/>
                    <a:pt x="17862" y="3468"/>
                    <a:pt x="18061" y="3277"/>
                  </a:cubicBezTo>
                  <a:cubicBezTo>
                    <a:pt x="18260" y="3086"/>
                    <a:pt x="18466" y="2888"/>
                    <a:pt x="18658" y="2710"/>
                  </a:cubicBezTo>
                  <a:cubicBezTo>
                    <a:pt x="18851" y="2532"/>
                    <a:pt x="19031" y="2374"/>
                    <a:pt x="19191" y="2222"/>
                  </a:cubicBezTo>
                  <a:cubicBezTo>
                    <a:pt x="19352" y="2070"/>
                    <a:pt x="19493" y="1925"/>
                    <a:pt x="19657" y="1754"/>
                  </a:cubicBezTo>
                  <a:cubicBezTo>
                    <a:pt x="19821" y="1582"/>
                    <a:pt x="20007" y="1385"/>
                    <a:pt x="20148" y="1246"/>
                  </a:cubicBezTo>
                  <a:cubicBezTo>
                    <a:pt x="20290" y="1108"/>
                    <a:pt x="20386" y="1029"/>
                    <a:pt x="20511" y="910"/>
                  </a:cubicBezTo>
                  <a:cubicBezTo>
                    <a:pt x="20637" y="791"/>
                    <a:pt x="20791" y="633"/>
                    <a:pt x="20926" y="495"/>
                  </a:cubicBezTo>
                  <a:cubicBezTo>
                    <a:pt x="21060" y="356"/>
                    <a:pt x="21176" y="237"/>
                    <a:pt x="21285" y="158"/>
                  </a:cubicBezTo>
                  <a:cubicBezTo>
                    <a:pt x="21394" y="79"/>
                    <a:pt x="21497" y="4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ha"/>
            <p:cNvSpPr/>
            <p:nvPr/>
          </p:nvSpPr>
          <p:spPr>
            <a:xfrm>
              <a:off x="14771588" y="3329942"/>
              <a:ext cx="324178" cy="46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78" fill="norm" stroke="1" extrusionOk="0">
                  <a:moveTo>
                    <a:pt x="1279" y="2136"/>
                  </a:moveTo>
                  <a:cubicBezTo>
                    <a:pt x="2641" y="5511"/>
                    <a:pt x="4004" y="8886"/>
                    <a:pt x="4976" y="11721"/>
                  </a:cubicBezTo>
                  <a:cubicBezTo>
                    <a:pt x="5949" y="14556"/>
                    <a:pt x="6533" y="16851"/>
                    <a:pt x="7214" y="18471"/>
                  </a:cubicBezTo>
                  <a:cubicBezTo>
                    <a:pt x="7895" y="20091"/>
                    <a:pt x="8674" y="21036"/>
                    <a:pt x="8674" y="21238"/>
                  </a:cubicBezTo>
                  <a:cubicBezTo>
                    <a:pt x="8674" y="21441"/>
                    <a:pt x="7895" y="20901"/>
                    <a:pt x="7214" y="18876"/>
                  </a:cubicBezTo>
                  <a:cubicBezTo>
                    <a:pt x="6533" y="16851"/>
                    <a:pt x="5949" y="13341"/>
                    <a:pt x="4976" y="10573"/>
                  </a:cubicBezTo>
                  <a:cubicBezTo>
                    <a:pt x="4004" y="7806"/>
                    <a:pt x="2641" y="5781"/>
                    <a:pt x="1668" y="4498"/>
                  </a:cubicBezTo>
                  <a:cubicBezTo>
                    <a:pt x="695" y="3216"/>
                    <a:pt x="112" y="2676"/>
                    <a:pt x="14" y="1933"/>
                  </a:cubicBezTo>
                  <a:cubicBezTo>
                    <a:pt x="-83" y="1191"/>
                    <a:pt x="306" y="246"/>
                    <a:pt x="1279" y="43"/>
                  </a:cubicBezTo>
                  <a:cubicBezTo>
                    <a:pt x="2252" y="-159"/>
                    <a:pt x="3809" y="381"/>
                    <a:pt x="6825" y="853"/>
                  </a:cubicBezTo>
                  <a:cubicBezTo>
                    <a:pt x="9841" y="1326"/>
                    <a:pt x="14317" y="1731"/>
                    <a:pt x="17041" y="1933"/>
                  </a:cubicBezTo>
                  <a:cubicBezTo>
                    <a:pt x="19766" y="2136"/>
                    <a:pt x="20739" y="2136"/>
                    <a:pt x="21128" y="2541"/>
                  </a:cubicBezTo>
                  <a:cubicBezTo>
                    <a:pt x="21517" y="2946"/>
                    <a:pt x="21322" y="3756"/>
                    <a:pt x="20058" y="5038"/>
                  </a:cubicBezTo>
                  <a:cubicBezTo>
                    <a:pt x="18793" y="6321"/>
                    <a:pt x="16458" y="8076"/>
                    <a:pt x="13928" y="10033"/>
                  </a:cubicBezTo>
                  <a:cubicBezTo>
                    <a:pt x="11398" y="11991"/>
                    <a:pt x="8674" y="14151"/>
                    <a:pt x="7214" y="15568"/>
                  </a:cubicBezTo>
                  <a:cubicBezTo>
                    <a:pt x="5755" y="16986"/>
                    <a:pt x="5560" y="17661"/>
                    <a:pt x="6047" y="17999"/>
                  </a:cubicBezTo>
                  <a:cubicBezTo>
                    <a:pt x="6533" y="18336"/>
                    <a:pt x="7701" y="18336"/>
                    <a:pt x="8868" y="1833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ha"/>
            <p:cNvSpPr/>
            <p:nvPr/>
          </p:nvSpPr>
          <p:spPr>
            <a:xfrm>
              <a:off x="14906516" y="3421200"/>
              <a:ext cx="17764" cy="7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000"/>
                    <a:pt x="14400" y="8000"/>
                    <a:pt x="10800" y="12400"/>
                  </a:cubicBezTo>
                  <a:cubicBezTo>
                    <a:pt x="7200" y="16800"/>
                    <a:pt x="3600" y="21600"/>
                    <a:pt x="1800" y="21600"/>
                  </a:cubicBezTo>
                  <a:cubicBezTo>
                    <a:pt x="0" y="21600"/>
                    <a:pt x="0" y="16800"/>
                    <a:pt x="0" y="12400"/>
                  </a:cubicBezTo>
                  <a:cubicBezTo>
                    <a:pt x="0" y="8000"/>
                    <a:pt x="0" y="4000"/>
                    <a:pt x="3600" y="4000"/>
                  </a:cubicBezTo>
                  <a:cubicBezTo>
                    <a:pt x="7200" y="4000"/>
                    <a:pt x="14400" y="8000"/>
                    <a:pt x="21600" y="120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ha"/>
            <p:cNvSpPr/>
            <p:nvPr/>
          </p:nvSpPr>
          <p:spPr>
            <a:xfrm>
              <a:off x="5536250" y="6325538"/>
              <a:ext cx="301981" cy="44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0658"/>
                  </a:moveTo>
                  <a:cubicBezTo>
                    <a:pt x="212" y="9947"/>
                    <a:pt x="424" y="9237"/>
                    <a:pt x="1165" y="8811"/>
                  </a:cubicBezTo>
                  <a:cubicBezTo>
                    <a:pt x="1906" y="8384"/>
                    <a:pt x="3176" y="8242"/>
                    <a:pt x="4765" y="8811"/>
                  </a:cubicBezTo>
                  <a:cubicBezTo>
                    <a:pt x="6353" y="9379"/>
                    <a:pt x="8259" y="10658"/>
                    <a:pt x="9847" y="12434"/>
                  </a:cubicBezTo>
                  <a:cubicBezTo>
                    <a:pt x="11435" y="14211"/>
                    <a:pt x="12706" y="16484"/>
                    <a:pt x="13235" y="18261"/>
                  </a:cubicBezTo>
                  <a:cubicBezTo>
                    <a:pt x="13765" y="20037"/>
                    <a:pt x="13553" y="21316"/>
                    <a:pt x="13341" y="21458"/>
                  </a:cubicBezTo>
                  <a:cubicBezTo>
                    <a:pt x="13129" y="21600"/>
                    <a:pt x="12918" y="20605"/>
                    <a:pt x="12494" y="18545"/>
                  </a:cubicBezTo>
                  <a:cubicBezTo>
                    <a:pt x="12071" y="16484"/>
                    <a:pt x="11435" y="13358"/>
                    <a:pt x="10800" y="11368"/>
                  </a:cubicBezTo>
                  <a:cubicBezTo>
                    <a:pt x="10165" y="9379"/>
                    <a:pt x="9529" y="8526"/>
                    <a:pt x="9529" y="7816"/>
                  </a:cubicBezTo>
                  <a:cubicBezTo>
                    <a:pt x="9529" y="7105"/>
                    <a:pt x="10165" y="6537"/>
                    <a:pt x="11012" y="6253"/>
                  </a:cubicBezTo>
                  <a:cubicBezTo>
                    <a:pt x="11859" y="5968"/>
                    <a:pt x="12918" y="5968"/>
                    <a:pt x="14506" y="5471"/>
                  </a:cubicBezTo>
                  <a:cubicBezTo>
                    <a:pt x="16094" y="4974"/>
                    <a:pt x="18212" y="3979"/>
                    <a:pt x="19482" y="2984"/>
                  </a:cubicBezTo>
                  <a:cubicBezTo>
                    <a:pt x="20753" y="1989"/>
                    <a:pt x="21176" y="995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ha"/>
            <p:cNvSpPr/>
            <p:nvPr/>
          </p:nvSpPr>
          <p:spPr>
            <a:xfrm>
              <a:off x="5403023" y="6069078"/>
              <a:ext cx="394848" cy="23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00" fill="norm" stroke="1" extrusionOk="0">
                  <a:moveTo>
                    <a:pt x="0" y="21500"/>
                  </a:moveTo>
                  <a:cubicBezTo>
                    <a:pt x="3707" y="18567"/>
                    <a:pt x="7415" y="15633"/>
                    <a:pt x="9833" y="13633"/>
                  </a:cubicBezTo>
                  <a:cubicBezTo>
                    <a:pt x="12251" y="11633"/>
                    <a:pt x="13379" y="10567"/>
                    <a:pt x="14346" y="9767"/>
                  </a:cubicBezTo>
                  <a:cubicBezTo>
                    <a:pt x="15313" y="8967"/>
                    <a:pt x="16119" y="8433"/>
                    <a:pt x="16281" y="7633"/>
                  </a:cubicBezTo>
                  <a:cubicBezTo>
                    <a:pt x="16442" y="6833"/>
                    <a:pt x="15958" y="5767"/>
                    <a:pt x="15797" y="5900"/>
                  </a:cubicBezTo>
                  <a:cubicBezTo>
                    <a:pt x="15636" y="6033"/>
                    <a:pt x="15797" y="7367"/>
                    <a:pt x="15958" y="8700"/>
                  </a:cubicBezTo>
                  <a:cubicBezTo>
                    <a:pt x="16119" y="10033"/>
                    <a:pt x="16281" y="11367"/>
                    <a:pt x="16603" y="12700"/>
                  </a:cubicBezTo>
                  <a:cubicBezTo>
                    <a:pt x="16925" y="14033"/>
                    <a:pt x="17409" y="15367"/>
                    <a:pt x="17409" y="15500"/>
                  </a:cubicBezTo>
                  <a:cubicBezTo>
                    <a:pt x="17409" y="15633"/>
                    <a:pt x="16925" y="14567"/>
                    <a:pt x="16442" y="13233"/>
                  </a:cubicBezTo>
                  <a:cubicBezTo>
                    <a:pt x="15958" y="11900"/>
                    <a:pt x="15475" y="10300"/>
                    <a:pt x="15152" y="8833"/>
                  </a:cubicBezTo>
                  <a:cubicBezTo>
                    <a:pt x="14830" y="7367"/>
                    <a:pt x="14669" y="6033"/>
                    <a:pt x="14830" y="4833"/>
                  </a:cubicBezTo>
                  <a:cubicBezTo>
                    <a:pt x="14991" y="3633"/>
                    <a:pt x="15475" y="2567"/>
                    <a:pt x="16119" y="1767"/>
                  </a:cubicBezTo>
                  <a:cubicBezTo>
                    <a:pt x="16764" y="967"/>
                    <a:pt x="17570" y="433"/>
                    <a:pt x="18457" y="167"/>
                  </a:cubicBezTo>
                  <a:cubicBezTo>
                    <a:pt x="19343" y="-100"/>
                    <a:pt x="20310" y="-100"/>
                    <a:pt x="20875" y="567"/>
                  </a:cubicBezTo>
                  <a:cubicBezTo>
                    <a:pt x="21439" y="1233"/>
                    <a:pt x="21600" y="2567"/>
                    <a:pt x="21439" y="5233"/>
                  </a:cubicBezTo>
                  <a:cubicBezTo>
                    <a:pt x="21278" y="7900"/>
                    <a:pt x="20794" y="11900"/>
                    <a:pt x="20310" y="159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ha"/>
            <p:cNvSpPr/>
            <p:nvPr/>
          </p:nvSpPr>
          <p:spPr>
            <a:xfrm>
              <a:off x="10527804" y="6458764"/>
              <a:ext cx="408562" cy="42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6257"/>
                  </a:moveTo>
                  <a:cubicBezTo>
                    <a:pt x="783" y="5810"/>
                    <a:pt x="1565" y="5363"/>
                    <a:pt x="2817" y="5884"/>
                  </a:cubicBezTo>
                  <a:cubicBezTo>
                    <a:pt x="4070" y="6406"/>
                    <a:pt x="5791" y="7895"/>
                    <a:pt x="6965" y="9981"/>
                  </a:cubicBezTo>
                  <a:cubicBezTo>
                    <a:pt x="8139" y="12066"/>
                    <a:pt x="8765" y="14748"/>
                    <a:pt x="9078" y="16535"/>
                  </a:cubicBezTo>
                  <a:cubicBezTo>
                    <a:pt x="9391" y="18323"/>
                    <a:pt x="9391" y="19217"/>
                    <a:pt x="9000" y="20036"/>
                  </a:cubicBezTo>
                  <a:cubicBezTo>
                    <a:pt x="8609" y="20855"/>
                    <a:pt x="7826" y="21600"/>
                    <a:pt x="7122" y="21451"/>
                  </a:cubicBezTo>
                  <a:cubicBezTo>
                    <a:pt x="6417" y="21302"/>
                    <a:pt x="5791" y="20259"/>
                    <a:pt x="5635" y="18248"/>
                  </a:cubicBezTo>
                  <a:cubicBezTo>
                    <a:pt x="5478" y="16237"/>
                    <a:pt x="5791" y="13258"/>
                    <a:pt x="6809" y="10726"/>
                  </a:cubicBezTo>
                  <a:cubicBezTo>
                    <a:pt x="7826" y="8193"/>
                    <a:pt x="9548" y="6108"/>
                    <a:pt x="11817" y="4618"/>
                  </a:cubicBezTo>
                  <a:cubicBezTo>
                    <a:pt x="14087" y="3128"/>
                    <a:pt x="16904" y="2234"/>
                    <a:pt x="18626" y="1564"/>
                  </a:cubicBezTo>
                  <a:cubicBezTo>
                    <a:pt x="20348" y="894"/>
                    <a:pt x="20974" y="447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ha"/>
            <p:cNvSpPr/>
            <p:nvPr/>
          </p:nvSpPr>
          <p:spPr>
            <a:xfrm>
              <a:off x="10465632" y="6048157"/>
              <a:ext cx="544869" cy="30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28" fill="norm" stroke="1" extrusionOk="0">
                  <a:moveTo>
                    <a:pt x="0" y="21328"/>
                  </a:moveTo>
                  <a:cubicBezTo>
                    <a:pt x="2102" y="20082"/>
                    <a:pt x="4203" y="18836"/>
                    <a:pt x="6480" y="17278"/>
                  </a:cubicBezTo>
                  <a:cubicBezTo>
                    <a:pt x="8757" y="15720"/>
                    <a:pt x="11209" y="13851"/>
                    <a:pt x="13018" y="12397"/>
                  </a:cubicBezTo>
                  <a:cubicBezTo>
                    <a:pt x="14828" y="10943"/>
                    <a:pt x="15996" y="9905"/>
                    <a:pt x="16813" y="8763"/>
                  </a:cubicBezTo>
                  <a:cubicBezTo>
                    <a:pt x="17630" y="7620"/>
                    <a:pt x="18097" y="6374"/>
                    <a:pt x="18331" y="6374"/>
                  </a:cubicBezTo>
                  <a:cubicBezTo>
                    <a:pt x="18564" y="6374"/>
                    <a:pt x="18564" y="7620"/>
                    <a:pt x="18448" y="9282"/>
                  </a:cubicBezTo>
                  <a:cubicBezTo>
                    <a:pt x="18331" y="10943"/>
                    <a:pt x="18097" y="13020"/>
                    <a:pt x="17981" y="14578"/>
                  </a:cubicBezTo>
                  <a:cubicBezTo>
                    <a:pt x="17864" y="16136"/>
                    <a:pt x="17864" y="17174"/>
                    <a:pt x="17922" y="15097"/>
                  </a:cubicBezTo>
                  <a:cubicBezTo>
                    <a:pt x="17981" y="13020"/>
                    <a:pt x="18097" y="7828"/>
                    <a:pt x="18389" y="4816"/>
                  </a:cubicBezTo>
                  <a:cubicBezTo>
                    <a:pt x="18681" y="1805"/>
                    <a:pt x="19148" y="974"/>
                    <a:pt x="19674" y="455"/>
                  </a:cubicBezTo>
                  <a:cubicBezTo>
                    <a:pt x="20199" y="-64"/>
                    <a:pt x="20783" y="-272"/>
                    <a:pt x="21133" y="559"/>
                  </a:cubicBezTo>
                  <a:cubicBezTo>
                    <a:pt x="21483" y="1390"/>
                    <a:pt x="21600" y="3259"/>
                    <a:pt x="21366" y="5959"/>
                  </a:cubicBezTo>
                  <a:cubicBezTo>
                    <a:pt x="21133" y="8659"/>
                    <a:pt x="20549" y="12190"/>
                    <a:pt x="19965" y="1572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ha"/>
            <p:cNvSpPr/>
            <p:nvPr/>
          </p:nvSpPr>
          <p:spPr>
            <a:xfrm>
              <a:off x="10884484" y="6591991"/>
              <a:ext cx="256163" cy="34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44" fill="norm" stroke="1" extrusionOk="0">
                  <a:moveTo>
                    <a:pt x="3606" y="8713"/>
                  </a:moveTo>
                  <a:cubicBezTo>
                    <a:pt x="3606" y="11617"/>
                    <a:pt x="3606" y="14521"/>
                    <a:pt x="3358" y="16427"/>
                  </a:cubicBezTo>
                  <a:cubicBezTo>
                    <a:pt x="3110" y="18333"/>
                    <a:pt x="2613" y="19240"/>
                    <a:pt x="1992" y="20057"/>
                  </a:cubicBezTo>
                  <a:cubicBezTo>
                    <a:pt x="1372" y="20874"/>
                    <a:pt x="627" y="21600"/>
                    <a:pt x="254" y="21055"/>
                  </a:cubicBezTo>
                  <a:cubicBezTo>
                    <a:pt x="-118" y="20511"/>
                    <a:pt x="-118" y="18696"/>
                    <a:pt x="503" y="16336"/>
                  </a:cubicBezTo>
                  <a:cubicBezTo>
                    <a:pt x="1123" y="13976"/>
                    <a:pt x="2365" y="11072"/>
                    <a:pt x="3606" y="8803"/>
                  </a:cubicBezTo>
                  <a:cubicBezTo>
                    <a:pt x="4848" y="6534"/>
                    <a:pt x="6089" y="4901"/>
                    <a:pt x="9068" y="3539"/>
                  </a:cubicBezTo>
                  <a:cubicBezTo>
                    <a:pt x="12048" y="2178"/>
                    <a:pt x="16765" y="1089"/>
                    <a:pt x="21482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ha"/>
            <p:cNvSpPr/>
            <p:nvPr/>
          </p:nvSpPr>
          <p:spPr>
            <a:xfrm>
              <a:off x="10918602" y="6751863"/>
              <a:ext cx="186518" cy="5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ha"/>
            <p:cNvSpPr/>
            <p:nvPr/>
          </p:nvSpPr>
          <p:spPr>
            <a:xfrm>
              <a:off x="4988223" y="8028761"/>
              <a:ext cx="10119737" cy="17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37" y="18608"/>
                  </a:moveTo>
                  <a:cubicBezTo>
                    <a:pt x="19" y="17144"/>
                    <a:pt x="0" y="15679"/>
                    <a:pt x="0" y="15679"/>
                  </a:cubicBezTo>
                  <a:cubicBezTo>
                    <a:pt x="0" y="15679"/>
                    <a:pt x="19" y="17144"/>
                    <a:pt x="59" y="17876"/>
                  </a:cubicBezTo>
                  <a:cubicBezTo>
                    <a:pt x="100" y="18608"/>
                    <a:pt x="162" y="18608"/>
                    <a:pt x="291" y="18974"/>
                  </a:cubicBezTo>
                  <a:cubicBezTo>
                    <a:pt x="419" y="19340"/>
                    <a:pt x="612" y="20073"/>
                    <a:pt x="791" y="20256"/>
                  </a:cubicBezTo>
                  <a:cubicBezTo>
                    <a:pt x="969" y="20439"/>
                    <a:pt x="1131" y="20073"/>
                    <a:pt x="1325" y="19340"/>
                  </a:cubicBezTo>
                  <a:cubicBezTo>
                    <a:pt x="1519" y="18608"/>
                    <a:pt x="1744" y="17510"/>
                    <a:pt x="1962" y="16961"/>
                  </a:cubicBezTo>
                  <a:cubicBezTo>
                    <a:pt x="2181" y="16412"/>
                    <a:pt x="2394" y="16412"/>
                    <a:pt x="2594" y="17144"/>
                  </a:cubicBezTo>
                  <a:cubicBezTo>
                    <a:pt x="2794" y="17876"/>
                    <a:pt x="2981" y="19340"/>
                    <a:pt x="3178" y="20256"/>
                  </a:cubicBezTo>
                  <a:cubicBezTo>
                    <a:pt x="3375" y="21171"/>
                    <a:pt x="3581" y="21537"/>
                    <a:pt x="3806" y="21537"/>
                  </a:cubicBezTo>
                  <a:cubicBezTo>
                    <a:pt x="4031" y="21537"/>
                    <a:pt x="4275" y="21171"/>
                    <a:pt x="4515" y="20805"/>
                  </a:cubicBezTo>
                  <a:cubicBezTo>
                    <a:pt x="4756" y="20439"/>
                    <a:pt x="4993" y="20073"/>
                    <a:pt x="5247" y="19890"/>
                  </a:cubicBezTo>
                  <a:cubicBezTo>
                    <a:pt x="5500" y="19707"/>
                    <a:pt x="5768" y="19707"/>
                    <a:pt x="6000" y="19340"/>
                  </a:cubicBezTo>
                  <a:cubicBezTo>
                    <a:pt x="6231" y="18974"/>
                    <a:pt x="6425" y="18242"/>
                    <a:pt x="6609" y="17693"/>
                  </a:cubicBezTo>
                  <a:cubicBezTo>
                    <a:pt x="6793" y="17144"/>
                    <a:pt x="6968" y="16778"/>
                    <a:pt x="7162" y="16412"/>
                  </a:cubicBezTo>
                  <a:cubicBezTo>
                    <a:pt x="7356" y="16045"/>
                    <a:pt x="7568" y="15679"/>
                    <a:pt x="7756" y="15130"/>
                  </a:cubicBezTo>
                  <a:cubicBezTo>
                    <a:pt x="7943" y="14581"/>
                    <a:pt x="8106" y="13849"/>
                    <a:pt x="8290" y="12934"/>
                  </a:cubicBezTo>
                  <a:cubicBezTo>
                    <a:pt x="8475" y="12018"/>
                    <a:pt x="8681" y="10920"/>
                    <a:pt x="8890" y="10005"/>
                  </a:cubicBezTo>
                  <a:cubicBezTo>
                    <a:pt x="9100" y="9090"/>
                    <a:pt x="9312" y="8357"/>
                    <a:pt x="9515" y="8174"/>
                  </a:cubicBezTo>
                  <a:cubicBezTo>
                    <a:pt x="9718" y="7991"/>
                    <a:pt x="9912" y="8357"/>
                    <a:pt x="10121" y="8723"/>
                  </a:cubicBezTo>
                  <a:cubicBezTo>
                    <a:pt x="10331" y="9090"/>
                    <a:pt x="10556" y="9456"/>
                    <a:pt x="10793" y="9639"/>
                  </a:cubicBezTo>
                  <a:cubicBezTo>
                    <a:pt x="11031" y="9822"/>
                    <a:pt x="11281" y="9822"/>
                    <a:pt x="11534" y="9822"/>
                  </a:cubicBezTo>
                  <a:cubicBezTo>
                    <a:pt x="11787" y="9822"/>
                    <a:pt x="12043" y="9822"/>
                    <a:pt x="12312" y="9822"/>
                  </a:cubicBezTo>
                  <a:cubicBezTo>
                    <a:pt x="12581" y="9822"/>
                    <a:pt x="12862" y="9822"/>
                    <a:pt x="13112" y="9456"/>
                  </a:cubicBezTo>
                  <a:cubicBezTo>
                    <a:pt x="13362" y="9090"/>
                    <a:pt x="13581" y="8357"/>
                    <a:pt x="13799" y="7442"/>
                  </a:cubicBezTo>
                  <a:cubicBezTo>
                    <a:pt x="14018" y="6527"/>
                    <a:pt x="14237" y="5429"/>
                    <a:pt x="14459" y="4696"/>
                  </a:cubicBezTo>
                  <a:cubicBezTo>
                    <a:pt x="14680" y="3964"/>
                    <a:pt x="14905" y="3598"/>
                    <a:pt x="15134" y="3232"/>
                  </a:cubicBezTo>
                  <a:cubicBezTo>
                    <a:pt x="15362" y="2866"/>
                    <a:pt x="15593" y="2500"/>
                    <a:pt x="15827" y="2134"/>
                  </a:cubicBezTo>
                  <a:cubicBezTo>
                    <a:pt x="16062" y="1767"/>
                    <a:pt x="16299" y="1401"/>
                    <a:pt x="16543" y="1218"/>
                  </a:cubicBezTo>
                  <a:cubicBezTo>
                    <a:pt x="16787" y="1035"/>
                    <a:pt x="17037" y="1035"/>
                    <a:pt x="17299" y="1035"/>
                  </a:cubicBezTo>
                  <a:cubicBezTo>
                    <a:pt x="17562" y="1035"/>
                    <a:pt x="17837" y="1035"/>
                    <a:pt x="18102" y="852"/>
                  </a:cubicBezTo>
                  <a:cubicBezTo>
                    <a:pt x="18368" y="669"/>
                    <a:pt x="18624" y="303"/>
                    <a:pt x="18855" y="120"/>
                  </a:cubicBezTo>
                  <a:cubicBezTo>
                    <a:pt x="19086" y="-63"/>
                    <a:pt x="19293" y="-63"/>
                    <a:pt x="19490" y="303"/>
                  </a:cubicBezTo>
                  <a:cubicBezTo>
                    <a:pt x="19686" y="669"/>
                    <a:pt x="19874" y="1401"/>
                    <a:pt x="20046" y="1951"/>
                  </a:cubicBezTo>
                  <a:cubicBezTo>
                    <a:pt x="20218" y="2500"/>
                    <a:pt x="20374" y="2866"/>
                    <a:pt x="20530" y="3781"/>
                  </a:cubicBezTo>
                  <a:cubicBezTo>
                    <a:pt x="20686" y="4696"/>
                    <a:pt x="20843" y="6161"/>
                    <a:pt x="21030" y="7076"/>
                  </a:cubicBezTo>
                  <a:cubicBezTo>
                    <a:pt x="21203" y="7921"/>
                    <a:pt x="21403" y="8298"/>
                    <a:pt x="21600" y="863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ha"/>
            <p:cNvSpPr/>
            <p:nvPr/>
          </p:nvSpPr>
          <p:spPr>
            <a:xfrm>
              <a:off x="15585738" y="8039971"/>
              <a:ext cx="2593155" cy="33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4696"/>
                  </a:moveTo>
                  <a:cubicBezTo>
                    <a:pt x="383" y="4808"/>
                    <a:pt x="770" y="4942"/>
                    <a:pt x="1162" y="5116"/>
                  </a:cubicBezTo>
                  <a:cubicBezTo>
                    <a:pt x="2015" y="5495"/>
                    <a:pt x="2893" y="6064"/>
                    <a:pt x="3735" y="6443"/>
                  </a:cubicBezTo>
                  <a:cubicBezTo>
                    <a:pt x="4576" y="6822"/>
                    <a:pt x="5381" y="7011"/>
                    <a:pt x="6198" y="7106"/>
                  </a:cubicBezTo>
                  <a:cubicBezTo>
                    <a:pt x="7015" y="7200"/>
                    <a:pt x="7844" y="7200"/>
                    <a:pt x="8662" y="6916"/>
                  </a:cubicBezTo>
                  <a:cubicBezTo>
                    <a:pt x="9479" y="6632"/>
                    <a:pt x="10283" y="6064"/>
                    <a:pt x="11174" y="5874"/>
                  </a:cubicBezTo>
                  <a:cubicBezTo>
                    <a:pt x="12064" y="5685"/>
                    <a:pt x="13039" y="5874"/>
                    <a:pt x="14039" y="5969"/>
                  </a:cubicBezTo>
                  <a:cubicBezTo>
                    <a:pt x="15039" y="6064"/>
                    <a:pt x="16064" y="6064"/>
                    <a:pt x="16917" y="6158"/>
                  </a:cubicBezTo>
                  <a:cubicBezTo>
                    <a:pt x="17771" y="6253"/>
                    <a:pt x="18454" y="6443"/>
                    <a:pt x="18856" y="6443"/>
                  </a:cubicBezTo>
                  <a:cubicBezTo>
                    <a:pt x="19259" y="6443"/>
                    <a:pt x="19381" y="6253"/>
                    <a:pt x="19515" y="6158"/>
                  </a:cubicBezTo>
                  <a:cubicBezTo>
                    <a:pt x="19649" y="6064"/>
                    <a:pt x="19795" y="6064"/>
                    <a:pt x="19868" y="5590"/>
                  </a:cubicBezTo>
                  <a:cubicBezTo>
                    <a:pt x="19942" y="5116"/>
                    <a:pt x="19942" y="4169"/>
                    <a:pt x="19917" y="3222"/>
                  </a:cubicBezTo>
                  <a:cubicBezTo>
                    <a:pt x="19893" y="2274"/>
                    <a:pt x="19844" y="1327"/>
                    <a:pt x="19807" y="1327"/>
                  </a:cubicBezTo>
                  <a:cubicBezTo>
                    <a:pt x="19771" y="1327"/>
                    <a:pt x="19746" y="2274"/>
                    <a:pt x="19698" y="4358"/>
                  </a:cubicBezTo>
                  <a:cubicBezTo>
                    <a:pt x="19649" y="6443"/>
                    <a:pt x="19576" y="9664"/>
                    <a:pt x="19527" y="11748"/>
                  </a:cubicBezTo>
                  <a:cubicBezTo>
                    <a:pt x="19478" y="13832"/>
                    <a:pt x="19454" y="14779"/>
                    <a:pt x="19478" y="15632"/>
                  </a:cubicBezTo>
                  <a:cubicBezTo>
                    <a:pt x="19503" y="16485"/>
                    <a:pt x="19576" y="17243"/>
                    <a:pt x="19551" y="17337"/>
                  </a:cubicBezTo>
                  <a:cubicBezTo>
                    <a:pt x="19527" y="17432"/>
                    <a:pt x="19405" y="16864"/>
                    <a:pt x="19332" y="15537"/>
                  </a:cubicBezTo>
                  <a:cubicBezTo>
                    <a:pt x="19259" y="14211"/>
                    <a:pt x="19234" y="12127"/>
                    <a:pt x="19222" y="10137"/>
                  </a:cubicBezTo>
                  <a:cubicBezTo>
                    <a:pt x="19210" y="8148"/>
                    <a:pt x="19210" y="6253"/>
                    <a:pt x="19246" y="4548"/>
                  </a:cubicBezTo>
                  <a:cubicBezTo>
                    <a:pt x="19283" y="2843"/>
                    <a:pt x="19356" y="1327"/>
                    <a:pt x="19454" y="569"/>
                  </a:cubicBezTo>
                  <a:cubicBezTo>
                    <a:pt x="19551" y="-189"/>
                    <a:pt x="19673" y="-189"/>
                    <a:pt x="19905" y="569"/>
                  </a:cubicBezTo>
                  <a:cubicBezTo>
                    <a:pt x="20137" y="1327"/>
                    <a:pt x="20478" y="2843"/>
                    <a:pt x="20746" y="4169"/>
                  </a:cubicBezTo>
                  <a:cubicBezTo>
                    <a:pt x="21015" y="5495"/>
                    <a:pt x="21210" y="6632"/>
                    <a:pt x="21356" y="7579"/>
                  </a:cubicBezTo>
                  <a:cubicBezTo>
                    <a:pt x="21502" y="8527"/>
                    <a:pt x="21600" y="9285"/>
                    <a:pt x="21600" y="9948"/>
                  </a:cubicBezTo>
                  <a:cubicBezTo>
                    <a:pt x="21600" y="10611"/>
                    <a:pt x="21502" y="11179"/>
                    <a:pt x="21185" y="12316"/>
                  </a:cubicBezTo>
                  <a:cubicBezTo>
                    <a:pt x="20868" y="13453"/>
                    <a:pt x="20332" y="15158"/>
                    <a:pt x="19929" y="16769"/>
                  </a:cubicBezTo>
                  <a:cubicBezTo>
                    <a:pt x="19527" y="18379"/>
                    <a:pt x="19259" y="19895"/>
                    <a:pt x="18990" y="21411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ha"/>
            <p:cNvSpPr/>
            <p:nvPr/>
          </p:nvSpPr>
          <p:spPr>
            <a:xfrm>
              <a:off x="17786539" y="8609266"/>
              <a:ext cx="359461" cy="20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1" fill="norm" stroke="1" extrusionOk="0">
                  <a:moveTo>
                    <a:pt x="9406" y="3471"/>
                  </a:moveTo>
                  <a:cubicBezTo>
                    <a:pt x="9929" y="2271"/>
                    <a:pt x="10452" y="1071"/>
                    <a:pt x="11671" y="471"/>
                  </a:cubicBezTo>
                  <a:cubicBezTo>
                    <a:pt x="12890" y="-129"/>
                    <a:pt x="14806" y="-129"/>
                    <a:pt x="16461" y="321"/>
                  </a:cubicBezTo>
                  <a:cubicBezTo>
                    <a:pt x="18116" y="771"/>
                    <a:pt x="19510" y="1671"/>
                    <a:pt x="20381" y="2871"/>
                  </a:cubicBezTo>
                  <a:cubicBezTo>
                    <a:pt x="21252" y="4071"/>
                    <a:pt x="21600" y="5571"/>
                    <a:pt x="21252" y="6621"/>
                  </a:cubicBezTo>
                  <a:cubicBezTo>
                    <a:pt x="20903" y="7671"/>
                    <a:pt x="19858" y="8271"/>
                    <a:pt x="16723" y="9921"/>
                  </a:cubicBezTo>
                  <a:cubicBezTo>
                    <a:pt x="13587" y="11571"/>
                    <a:pt x="8361" y="14271"/>
                    <a:pt x="5226" y="16371"/>
                  </a:cubicBezTo>
                  <a:cubicBezTo>
                    <a:pt x="2090" y="18471"/>
                    <a:pt x="1045" y="19971"/>
                    <a:pt x="0" y="21471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ha"/>
            <p:cNvSpPr/>
            <p:nvPr/>
          </p:nvSpPr>
          <p:spPr>
            <a:xfrm>
              <a:off x="18032446" y="8634357"/>
              <a:ext cx="421680" cy="30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10510" y="0"/>
                  </a:moveTo>
                  <a:cubicBezTo>
                    <a:pt x="7591" y="0"/>
                    <a:pt x="4672" y="0"/>
                    <a:pt x="2629" y="823"/>
                  </a:cubicBezTo>
                  <a:cubicBezTo>
                    <a:pt x="586" y="1646"/>
                    <a:pt x="-582" y="3291"/>
                    <a:pt x="294" y="5966"/>
                  </a:cubicBezTo>
                  <a:cubicBezTo>
                    <a:pt x="1169" y="8640"/>
                    <a:pt x="4088" y="12343"/>
                    <a:pt x="7883" y="15120"/>
                  </a:cubicBezTo>
                  <a:cubicBezTo>
                    <a:pt x="11677" y="17897"/>
                    <a:pt x="16348" y="19749"/>
                    <a:pt x="21018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ha"/>
            <p:cNvSpPr/>
            <p:nvPr/>
          </p:nvSpPr>
          <p:spPr>
            <a:xfrm>
              <a:off x="4948314" y="1589573"/>
              <a:ext cx="127750" cy="658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21600"/>
                  </a:moveTo>
                  <a:cubicBezTo>
                    <a:pt x="18963" y="21514"/>
                    <a:pt x="16509" y="21427"/>
                    <a:pt x="14300" y="21283"/>
                  </a:cubicBezTo>
                  <a:cubicBezTo>
                    <a:pt x="12091" y="21139"/>
                    <a:pt x="10127" y="20938"/>
                    <a:pt x="8900" y="20731"/>
                  </a:cubicBezTo>
                  <a:cubicBezTo>
                    <a:pt x="7673" y="20525"/>
                    <a:pt x="7182" y="20314"/>
                    <a:pt x="7673" y="20098"/>
                  </a:cubicBezTo>
                  <a:cubicBezTo>
                    <a:pt x="8163" y="19882"/>
                    <a:pt x="9636" y="19661"/>
                    <a:pt x="10127" y="19421"/>
                  </a:cubicBezTo>
                  <a:cubicBezTo>
                    <a:pt x="10618" y="19181"/>
                    <a:pt x="10127" y="18922"/>
                    <a:pt x="9636" y="18619"/>
                  </a:cubicBezTo>
                  <a:cubicBezTo>
                    <a:pt x="9145" y="18317"/>
                    <a:pt x="8654" y="17971"/>
                    <a:pt x="8900" y="17669"/>
                  </a:cubicBezTo>
                  <a:cubicBezTo>
                    <a:pt x="9145" y="17366"/>
                    <a:pt x="10127" y="17107"/>
                    <a:pt x="10618" y="16810"/>
                  </a:cubicBezTo>
                  <a:cubicBezTo>
                    <a:pt x="11109" y="16512"/>
                    <a:pt x="11109" y="16176"/>
                    <a:pt x="11600" y="15840"/>
                  </a:cubicBezTo>
                  <a:cubicBezTo>
                    <a:pt x="12091" y="15504"/>
                    <a:pt x="13073" y="15168"/>
                    <a:pt x="14054" y="14813"/>
                  </a:cubicBezTo>
                  <a:cubicBezTo>
                    <a:pt x="15036" y="14458"/>
                    <a:pt x="16018" y="14083"/>
                    <a:pt x="16509" y="13757"/>
                  </a:cubicBezTo>
                  <a:cubicBezTo>
                    <a:pt x="17000" y="13430"/>
                    <a:pt x="17000" y="13152"/>
                    <a:pt x="16263" y="12835"/>
                  </a:cubicBezTo>
                  <a:cubicBezTo>
                    <a:pt x="15527" y="12518"/>
                    <a:pt x="14054" y="12163"/>
                    <a:pt x="13073" y="11794"/>
                  </a:cubicBezTo>
                  <a:cubicBezTo>
                    <a:pt x="12091" y="11424"/>
                    <a:pt x="11600" y="11040"/>
                    <a:pt x="11354" y="10656"/>
                  </a:cubicBezTo>
                  <a:cubicBezTo>
                    <a:pt x="11109" y="10272"/>
                    <a:pt x="11109" y="9888"/>
                    <a:pt x="11109" y="9514"/>
                  </a:cubicBezTo>
                  <a:cubicBezTo>
                    <a:pt x="11109" y="9139"/>
                    <a:pt x="11109" y="8774"/>
                    <a:pt x="11354" y="8414"/>
                  </a:cubicBezTo>
                  <a:cubicBezTo>
                    <a:pt x="11600" y="8054"/>
                    <a:pt x="12091" y="7699"/>
                    <a:pt x="11600" y="7344"/>
                  </a:cubicBezTo>
                  <a:cubicBezTo>
                    <a:pt x="11109" y="6989"/>
                    <a:pt x="9636" y="6634"/>
                    <a:pt x="8654" y="6269"/>
                  </a:cubicBezTo>
                  <a:cubicBezTo>
                    <a:pt x="7673" y="5904"/>
                    <a:pt x="7182" y="5530"/>
                    <a:pt x="6445" y="5203"/>
                  </a:cubicBezTo>
                  <a:cubicBezTo>
                    <a:pt x="5709" y="4877"/>
                    <a:pt x="4727" y="4598"/>
                    <a:pt x="3991" y="4282"/>
                  </a:cubicBezTo>
                  <a:cubicBezTo>
                    <a:pt x="3254" y="3965"/>
                    <a:pt x="2763" y="3610"/>
                    <a:pt x="2518" y="3235"/>
                  </a:cubicBezTo>
                  <a:cubicBezTo>
                    <a:pt x="2273" y="2861"/>
                    <a:pt x="2273" y="2467"/>
                    <a:pt x="1782" y="2141"/>
                  </a:cubicBezTo>
                  <a:cubicBezTo>
                    <a:pt x="1291" y="1814"/>
                    <a:pt x="309" y="1555"/>
                    <a:pt x="63" y="1286"/>
                  </a:cubicBezTo>
                  <a:cubicBezTo>
                    <a:pt x="-182" y="1018"/>
                    <a:pt x="309" y="739"/>
                    <a:pt x="1045" y="523"/>
                  </a:cubicBezTo>
                  <a:cubicBezTo>
                    <a:pt x="1782" y="307"/>
                    <a:pt x="2763" y="154"/>
                    <a:pt x="3745" y="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ha"/>
            <p:cNvSpPr/>
            <p:nvPr/>
          </p:nvSpPr>
          <p:spPr>
            <a:xfrm>
              <a:off x="4759838" y="1782822"/>
              <a:ext cx="272306" cy="5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9440"/>
                  </a:moveTo>
                  <a:cubicBezTo>
                    <a:pt x="4413" y="20520"/>
                    <a:pt x="8826" y="21600"/>
                    <a:pt x="12426" y="18360"/>
                  </a:cubicBezTo>
                  <a:cubicBezTo>
                    <a:pt x="16026" y="15120"/>
                    <a:pt x="18813" y="756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ha"/>
            <p:cNvSpPr/>
            <p:nvPr/>
          </p:nvSpPr>
          <p:spPr>
            <a:xfrm>
              <a:off x="4788979" y="1607141"/>
              <a:ext cx="234381" cy="2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08" fill="norm" stroke="1" extrusionOk="0">
                  <a:moveTo>
                    <a:pt x="18146" y="0"/>
                  </a:moveTo>
                  <a:cubicBezTo>
                    <a:pt x="14679" y="5670"/>
                    <a:pt x="11213" y="11340"/>
                    <a:pt x="8813" y="14985"/>
                  </a:cubicBezTo>
                  <a:cubicBezTo>
                    <a:pt x="6413" y="18630"/>
                    <a:pt x="5079" y="20250"/>
                    <a:pt x="3746" y="20925"/>
                  </a:cubicBezTo>
                  <a:cubicBezTo>
                    <a:pt x="2413" y="21600"/>
                    <a:pt x="1079" y="21330"/>
                    <a:pt x="413" y="20520"/>
                  </a:cubicBezTo>
                  <a:cubicBezTo>
                    <a:pt x="-254" y="19710"/>
                    <a:pt x="-254" y="18360"/>
                    <a:pt x="1479" y="15525"/>
                  </a:cubicBezTo>
                  <a:cubicBezTo>
                    <a:pt x="3213" y="12690"/>
                    <a:pt x="6679" y="8370"/>
                    <a:pt x="9079" y="5670"/>
                  </a:cubicBezTo>
                  <a:cubicBezTo>
                    <a:pt x="11479" y="2970"/>
                    <a:pt x="12813" y="1890"/>
                    <a:pt x="14146" y="1350"/>
                  </a:cubicBezTo>
                  <a:cubicBezTo>
                    <a:pt x="15479" y="810"/>
                    <a:pt x="16813" y="810"/>
                    <a:pt x="18013" y="2835"/>
                  </a:cubicBezTo>
                  <a:cubicBezTo>
                    <a:pt x="19213" y="4860"/>
                    <a:pt x="20279" y="8910"/>
                    <a:pt x="21346" y="1296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ha"/>
            <p:cNvSpPr/>
            <p:nvPr/>
          </p:nvSpPr>
          <p:spPr>
            <a:xfrm>
              <a:off x="4148536" y="1580789"/>
              <a:ext cx="356567" cy="78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34" fill="norm" stroke="1" extrusionOk="0">
                  <a:moveTo>
                    <a:pt x="6581" y="0"/>
                  </a:moveTo>
                  <a:cubicBezTo>
                    <a:pt x="4490" y="960"/>
                    <a:pt x="2400" y="1920"/>
                    <a:pt x="1181" y="3280"/>
                  </a:cubicBezTo>
                  <a:cubicBezTo>
                    <a:pt x="-39" y="4640"/>
                    <a:pt x="-387" y="6400"/>
                    <a:pt x="484" y="7960"/>
                  </a:cubicBezTo>
                  <a:cubicBezTo>
                    <a:pt x="1355" y="9520"/>
                    <a:pt x="3445" y="10880"/>
                    <a:pt x="5187" y="11560"/>
                  </a:cubicBezTo>
                  <a:cubicBezTo>
                    <a:pt x="6929" y="12240"/>
                    <a:pt x="8323" y="12240"/>
                    <a:pt x="9542" y="11800"/>
                  </a:cubicBezTo>
                  <a:cubicBezTo>
                    <a:pt x="10761" y="11360"/>
                    <a:pt x="11807" y="10480"/>
                    <a:pt x="12416" y="9240"/>
                  </a:cubicBezTo>
                  <a:cubicBezTo>
                    <a:pt x="13026" y="8000"/>
                    <a:pt x="13200" y="6400"/>
                    <a:pt x="13026" y="5240"/>
                  </a:cubicBezTo>
                  <a:cubicBezTo>
                    <a:pt x="12852" y="4080"/>
                    <a:pt x="12329" y="3360"/>
                    <a:pt x="12155" y="3320"/>
                  </a:cubicBezTo>
                  <a:cubicBezTo>
                    <a:pt x="11981" y="3280"/>
                    <a:pt x="12155" y="3920"/>
                    <a:pt x="12765" y="5800"/>
                  </a:cubicBezTo>
                  <a:cubicBezTo>
                    <a:pt x="13374" y="7680"/>
                    <a:pt x="14419" y="10800"/>
                    <a:pt x="14768" y="13240"/>
                  </a:cubicBezTo>
                  <a:cubicBezTo>
                    <a:pt x="15116" y="15680"/>
                    <a:pt x="14768" y="17440"/>
                    <a:pt x="14245" y="18560"/>
                  </a:cubicBezTo>
                  <a:cubicBezTo>
                    <a:pt x="13723" y="19680"/>
                    <a:pt x="13026" y="20160"/>
                    <a:pt x="12068" y="20600"/>
                  </a:cubicBezTo>
                  <a:cubicBezTo>
                    <a:pt x="11110" y="21040"/>
                    <a:pt x="9890" y="21440"/>
                    <a:pt x="8932" y="21520"/>
                  </a:cubicBezTo>
                  <a:cubicBezTo>
                    <a:pt x="7974" y="21600"/>
                    <a:pt x="7278" y="21360"/>
                    <a:pt x="7103" y="20400"/>
                  </a:cubicBezTo>
                  <a:cubicBezTo>
                    <a:pt x="6929" y="19440"/>
                    <a:pt x="7278" y="17760"/>
                    <a:pt x="9281" y="15800"/>
                  </a:cubicBezTo>
                  <a:cubicBezTo>
                    <a:pt x="11284" y="13840"/>
                    <a:pt x="14942" y="11600"/>
                    <a:pt x="17207" y="10400"/>
                  </a:cubicBezTo>
                  <a:cubicBezTo>
                    <a:pt x="19471" y="9200"/>
                    <a:pt x="20342" y="9040"/>
                    <a:pt x="21213" y="888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ha"/>
            <p:cNvSpPr/>
            <p:nvPr/>
          </p:nvSpPr>
          <p:spPr>
            <a:xfrm>
              <a:off x="4957393" y="8049310"/>
              <a:ext cx="9315" cy="1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ha"/>
            <p:cNvSpPr/>
            <p:nvPr/>
          </p:nvSpPr>
          <p:spPr>
            <a:xfrm>
              <a:off x="4817674" y="8030681"/>
              <a:ext cx="484360" cy="4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6" y="2354"/>
                    <a:pt x="2492" y="4708"/>
                    <a:pt x="4846" y="7615"/>
                  </a:cubicBezTo>
                  <a:cubicBezTo>
                    <a:pt x="7200" y="10523"/>
                    <a:pt x="10662" y="13985"/>
                    <a:pt x="13638" y="16408"/>
                  </a:cubicBezTo>
                  <a:cubicBezTo>
                    <a:pt x="16615" y="18831"/>
                    <a:pt x="19108" y="2021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ha"/>
            <p:cNvSpPr/>
            <p:nvPr/>
          </p:nvSpPr>
          <p:spPr>
            <a:xfrm>
              <a:off x="4635914" y="7890962"/>
              <a:ext cx="814119" cy="47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862" y="847"/>
                  </a:moveTo>
                  <a:cubicBezTo>
                    <a:pt x="453" y="424"/>
                    <a:pt x="44" y="0"/>
                    <a:pt x="3" y="0"/>
                  </a:cubicBezTo>
                  <a:cubicBezTo>
                    <a:pt x="-38" y="0"/>
                    <a:pt x="289" y="424"/>
                    <a:pt x="1680" y="2118"/>
                  </a:cubicBezTo>
                  <a:cubicBezTo>
                    <a:pt x="3071" y="3812"/>
                    <a:pt x="5526" y="6776"/>
                    <a:pt x="7980" y="9247"/>
                  </a:cubicBezTo>
                  <a:cubicBezTo>
                    <a:pt x="10435" y="11718"/>
                    <a:pt x="12889" y="13694"/>
                    <a:pt x="14321" y="14894"/>
                  </a:cubicBezTo>
                  <a:cubicBezTo>
                    <a:pt x="15753" y="16094"/>
                    <a:pt x="16162" y="16518"/>
                    <a:pt x="16530" y="16941"/>
                  </a:cubicBezTo>
                  <a:cubicBezTo>
                    <a:pt x="16898" y="17365"/>
                    <a:pt x="17226" y="17788"/>
                    <a:pt x="17185" y="17859"/>
                  </a:cubicBezTo>
                  <a:cubicBezTo>
                    <a:pt x="17144" y="17929"/>
                    <a:pt x="16735" y="17647"/>
                    <a:pt x="15630" y="16235"/>
                  </a:cubicBezTo>
                  <a:cubicBezTo>
                    <a:pt x="14526" y="14824"/>
                    <a:pt x="12726" y="12282"/>
                    <a:pt x="10517" y="9529"/>
                  </a:cubicBezTo>
                  <a:cubicBezTo>
                    <a:pt x="8307" y="6776"/>
                    <a:pt x="5689" y="3812"/>
                    <a:pt x="4053" y="2118"/>
                  </a:cubicBezTo>
                  <a:cubicBezTo>
                    <a:pt x="2417" y="424"/>
                    <a:pt x="1762" y="0"/>
                    <a:pt x="1844" y="141"/>
                  </a:cubicBezTo>
                  <a:cubicBezTo>
                    <a:pt x="1926" y="282"/>
                    <a:pt x="2744" y="988"/>
                    <a:pt x="4503" y="2259"/>
                  </a:cubicBezTo>
                  <a:cubicBezTo>
                    <a:pt x="6262" y="3529"/>
                    <a:pt x="8962" y="5365"/>
                    <a:pt x="11703" y="7482"/>
                  </a:cubicBezTo>
                  <a:cubicBezTo>
                    <a:pt x="14444" y="9600"/>
                    <a:pt x="17226" y="12000"/>
                    <a:pt x="18903" y="13765"/>
                  </a:cubicBezTo>
                  <a:cubicBezTo>
                    <a:pt x="20580" y="15529"/>
                    <a:pt x="21153" y="16659"/>
                    <a:pt x="21357" y="17859"/>
                  </a:cubicBezTo>
                  <a:cubicBezTo>
                    <a:pt x="21562" y="19059"/>
                    <a:pt x="21398" y="20329"/>
                    <a:pt x="21235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ha"/>
            <p:cNvSpPr/>
            <p:nvPr/>
          </p:nvSpPr>
          <p:spPr>
            <a:xfrm>
              <a:off x="4829484" y="7748799"/>
              <a:ext cx="416663" cy="85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6" fill="norm" stroke="1" extrusionOk="0">
                  <a:moveTo>
                    <a:pt x="21471" y="1227"/>
                  </a:moveTo>
                  <a:cubicBezTo>
                    <a:pt x="21151" y="683"/>
                    <a:pt x="20831" y="139"/>
                    <a:pt x="20431" y="23"/>
                  </a:cubicBezTo>
                  <a:cubicBezTo>
                    <a:pt x="20031" y="-94"/>
                    <a:pt x="19551" y="217"/>
                    <a:pt x="18511" y="1654"/>
                  </a:cubicBezTo>
                  <a:cubicBezTo>
                    <a:pt x="17471" y="3092"/>
                    <a:pt x="15871" y="5656"/>
                    <a:pt x="13791" y="8297"/>
                  </a:cubicBezTo>
                  <a:cubicBezTo>
                    <a:pt x="11711" y="10939"/>
                    <a:pt x="9151" y="13659"/>
                    <a:pt x="7071" y="15718"/>
                  </a:cubicBezTo>
                  <a:cubicBezTo>
                    <a:pt x="4991" y="17777"/>
                    <a:pt x="3391" y="19175"/>
                    <a:pt x="2191" y="20107"/>
                  </a:cubicBezTo>
                  <a:cubicBezTo>
                    <a:pt x="991" y="21040"/>
                    <a:pt x="191" y="21506"/>
                    <a:pt x="31" y="21428"/>
                  </a:cubicBezTo>
                  <a:cubicBezTo>
                    <a:pt x="-129" y="21351"/>
                    <a:pt x="351" y="20729"/>
                    <a:pt x="831" y="20107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ha"/>
            <p:cNvSpPr/>
            <p:nvPr/>
          </p:nvSpPr>
          <p:spPr>
            <a:xfrm>
              <a:off x="4894866" y="7617251"/>
              <a:ext cx="314022" cy="99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12" fill="norm" stroke="1" extrusionOk="0">
                  <a:moveTo>
                    <a:pt x="21418" y="481"/>
                  </a:moveTo>
                  <a:cubicBezTo>
                    <a:pt x="20571" y="212"/>
                    <a:pt x="19724" y="-57"/>
                    <a:pt x="19300" y="10"/>
                  </a:cubicBezTo>
                  <a:cubicBezTo>
                    <a:pt x="18877" y="78"/>
                    <a:pt x="18877" y="481"/>
                    <a:pt x="17924" y="1928"/>
                  </a:cubicBezTo>
                  <a:cubicBezTo>
                    <a:pt x="16971" y="3375"/>
                    <a:pt x="15065" y="5864"/>
                    <a:pt x="12736" y="8354"/>
                  </a:cubicBezTo>
                  <a:cubicBezTo>
                    <a:pt x="10406" y="10844"/>
                    <a:pt x="7653" y="13334"/>
                    <a:pt x="5430" y="15420"/>
                  </a:cubicBezTo>
                  <a:cubicBezTo>
                    <a:pt x="3206" y="17506"/>
                    <a:pt x="1512" y="19188"/>
                    <a:pt x="665" y="20197"/>
                  </a:cubicBezTo>
                  <a:cubicBezTo>
                    <a:pt x="-182" y="21207"/>
                    <a:pt x="-182" y="21543"/>
                    <a:pt x="453" y="21509"/>
                  </a:cubicBezTo>
                  <a:cubicBezTo>
                    <a:pt x="1089" y="21476"/>
                    <a:pt x="2359" y="21072"/>
                    <a:pt x="3630" y="20668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ha"/>
            <p:cNvSpPr/>
            <p:nvPr/>
          </p:nvSpPr>
          <p:spPr>
            <a:xfrm>
              <a:off x="5001637" y="7709195"/>
              <a:ext cx="76847" cy="86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564" fill="norm" stroke="1" extrusionOk="0">
                  <a:moveTo>
                    <a:pt x="20562" y="586"/>
                  </a:moveTo>
                  <a:cubicBezTo>
                    <a:pt x="13085" y="275"/>
                    <a:pt x="5608" y="-36"/>
                    <a:pt x="2285" y="3"/>
                  </a:cubicBezTo>
                  <a:cubicBezTo>
                    <a:pt x="-1038" y="42"/>
                    <a:pt x="-207" y="430"/>
                    <a:pt x="1454" y="1906"/>
                  </a:cubicBezTo>
                  <a:cubicBezTo>
                    <a:pt x="3116" y="3383"/>
                    <a:pt x="5608" y="5947"/>
                    <a:pt x="6854" y="8744"/>
                  </a:cubicBezTo>
                  <a:cubicBezTo>
                    <a:pt x="8100" y="11541"/>
                    <a:pt x="8100" y="14571"/>
                    <a:pt x="7685" y="16747"/>
                  </a:cubicBezTo>
                  <a:cubicBezTo>
                    <a:pt x="7270" y="18922"/>
                    <a:pt x="6439" y="20243"/>
                    <a:pt x="5608" y="21564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ha"/>
            <p:cNvSpPr/>
            <p:nvPr/>
          </p:nvSpPr>
          <p:spPr>
            <a:xfrm>
              <a:off x="4510292" y="8170399"/>
              <a:ext cx="1117753" cy="7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5635"/>
                    <a:pt x="3840" y="11270"/>
                    <a:pt x="6000" y="14557"/>
                  </a:cubicBezTo>
                  <a:cubicBezTo>
                    <a:pt x="8160" y="17844"/>
                    <a:pt x="10560" y="18783"/>
                    <a:pt x="13020" y="19722"/>
                  </a:cubicBezTo>
                  <a:cubicBezTo>
                    <a:pt x="15480" y="20661"/>
                    <a:pt x="18000" y="21600"/>
                    <a:pt x="19440" y="21600"/>
                  </a:cubicBezTo>
                  <a:cubicBezTo>
                    <a:pt x="20880" y="21600"/>
                    <a:pt x="21240" y="20661"/>
                    <a:pt x="21600" y="19722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ha"/>
            <p:cNvSpPr/>
            <p:nvPr/>
          </p:nvSpPr>
          <p:spPr>
            <a:xfrm>
              <a:off x="4920135" y="7779186"/>
              <a:ext cx="372585" cy="65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34"/>
                  </a:moveTo>
                  <a:cubicBezTo>
                    <a:pt x="20160" y="617"/>
                    <a:pt x="18720" y="0"/>
                    <a:pt x="17730" y="0"/>
                  </a:cubicBezTo>
                  <a:cubicBezTo>
                    <a:pt x="16740" y="0"/>
                    <a:pt x="16200" y="617"/>
                    <a:pt x="14670" y="2726"/>
                  </a:cubicBezTo>
                  <a:cubicBezTo>
                    <a:pt x="13140" y="4834"/>
                    <a:pt x="10620" y="8434"/>
                    <a:pt x="8010" y="11829"/>
                  </a:cubicBezTo>
                  <a:cubicBezTo>
                    <a:pt x="5400" y="15223"/>
                    <a:pt x="2700" y="1841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ha"/>
            <p:cNvSpPr/>
            <p:nvPr/>
          </p:nvSpPr>
          <p:spPr>
            <a:xfrm>
              <a:off x="4743157" y="7667411"/>
              <a:ext cx="568192" cy="63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8" y="1376"/>
                    <a:pt x="1416" y="2753"/>
                    <a:pt x="3069" y="4924"/>
                  </a:cubicBezTo>
                  <a:cubicBezTo>
                    <a:pt x="4721" y="7094"/>
                    <a:pt x="7318" y="10059"/>
                    <a:pt x="10564" y="12971"/>
                  </a:cubicBezTo>
                  <a:cubicBezTo>
                    <a:pt x="13810" y="15882"/>
                    <a:pt x="17705" y="18741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ha"/>
            <p:cNvSpPr/>
            <p:nvPr/>
          </p:nvSpPr>
          <p:spPr>
            <a:xfrm>
              <a:off x="4594124" y="7909591"/>
              <a:ext cx="1005978" cy="53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67" y="1263"/>
                    <a:pt x="17333" y="2526"/>
                    <a:pt x="14967" y="4484"/>
                  </a:cubicBezTo>
                  <a:cubicBezTo>
                    <a:pt x="12600" y="6442"/>
                    <a:pt x="10000" y="9095"/>
                    <a:pt x="7600" y="11747"/>
                  </a:cubicBezTo>
                  <a:cubicBezTo>
                    <a:pt x="5200" y="14400"/>
                    <a:pt x="3000" y="17053"/>
                    <a:pt x="1767" y="18695"/>
                  </a:cubicBezTo>
                  <a:cubicBezTo>
                    <a:pt x="533" y="20337"/>
                    <a:pt x="267" y="20968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ha"/>
            <p:cNvSpPr/>
            <p:nvPr/>
          </p:nvSpPr>
          <p:spPr>
            <a:xfrm>
              <a:off x="4826988" y="8049310"/>
              <a:ext cx="428473" cy="20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1309"/>
                    <a:pt x="12209" y="2618"/>
                    <a:pt x="8609" y="6218"/>
                  </a:cubicBezTo>
                  <a:cubicBezTo>
                    <a:pt x="5009" y="9818"/>
                    <a:pt x="2504" y="15709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ha"/>
            <p:cNvSpPr/>
            <p:nvPr/>
          </p:nvSpPr>
          <p:spPr>
            <a:xfrm>
              <a:off x="4424670" y="8499516"/>
              <a:ext cx="204038" cy="50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85" fill="norm" stroke="1" extrusionOk="0">
                  <a:moveTo>
                    <a:pt x="10824" y="5005"/>
                  </a:moveTo>
                  <a:cubicBezTo>
                    <a:pt x="8890" y="4478"/>
                    <a:pt x="6956" y="3951"/>
                    <a:pt x="5505" y="4017"/>
                  </a:cubicBezTo>
                  <a:cubicBezTo>
                    <a:pt x="4054" y="4083"/>
                    <a:pt x="3087" y="4741"/>
                    <a:pt x="2120" y="6783"/>
                  </a:cubicBezTo>
                  <a:cubicBezTo>
                    <a:pt x="1153" y="8824"/>
                    <a:pt x="185" y="12249"/>
                    <a:pt x="24" y="14685"/>
                  </a:cubicBezTo>
                  <a:cubicBezTo>
                    <a:pt x="-137" y="17122"/>
                    <a:pt x="508" y="18571"/>
                    <a:pt x="1475" y="19559"/>
                  </a:cubicBezTo>
                  <a:cubicBezTo>
                    <a:pt x="2442" y="20546"/>
                    <a:pt x="3732" y="21073"/>
                    <a:pt x="5827" y="21337"/>
                  </a:cubicBezTo>
                  <a:cubicBezTo>
                    <a:pt x="7923" y="21600"/>
                    <a:pt x="10824" y="21600"/>
                    <a:pt x="13564" y="20612"/>
                  </a:cubicBezTo>
                  <a:cubicBezTo>
                    <a:pt x="16305" y="19624"/>
                    <a:pt x="18884" y="17649"/>
                    <a:pt x="20173" y="14883"/>
                  </a:cubicBezTo>
                  <a:cubicBezTo>
                    <a:pt x="21463" y="12117"/>
                    <a:pt x="21463" y="8561"/>
                    <a:pt x="20496" y="6124"/>
                  </a:cubicBezTo>
                  <a:cubicBezTo>
                    <a:pt x="19529" y="3688"/>
                    <a:pt x="17594" y="2371"/>
                    <a:pt x="15821" y="1449"/>
                  </a:cubicBezTo>
                  <a:cubicBezTo>
                    <a:pt x="14048" y="527"/>
                    <a:pt x="12436" y="0"/>
                    <a:pt x="11147" y="0"/>
                  </a:cubicBezTo>
                  <a:cubicBezTo>
                    <a:pt x="9857" y="0"/>
                    <a:pt x="8890" y="527"/>
                    <a:pt x="8245" y="1120"/>
                  </a:cubicBezTo>
                  <a:cubicBezTo>
                    <a:pt x="7600" y="1712"/>
                    <a:pt x="7278" y="2371"/>
                    <a:pt x="6956" y="3029"/>
                  </a:cubicBezTo>
                </a:path>
              </a:pathLst>
            </a:custGeom>
            <a:noFill/>
            <a:ln w="381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ha"/>
            <p:cNvSpPr/>
            <p:nvPr/>
          </p:nvSpPr>
          <p:spPr>
            <a:xfrm>
              <a:off x="8500047" y="9050895"/>
              <a:ext cx="136615" cy="6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69" fill="norm" stroke="1" extrusionOk="0">
                  <a:moveTo>
                    <a:pt x="14236" y="19969"/>
                  </a:moveTo>
                  <a:cubicBezTo>
                    <a:pt x="11782" y="19969"/>
                    <a:pt x="9327" y="19969"/>
                    <a:pt x="6382" y="15855"/>
                  </a:cubicBezTo>
                  <a:cubicBezTo>
                    <a:pt x="3436" y="11740"/>
                    <a:pt x="0" y="3512"/>
                    <a:pt x="0" y="940"/>
                  </a:cubicBezTo>
                  <a:cubicBezTo>
                    <a:pt x="0" y="-1631"/>
                    <a:pt x="3436" y="1455"/>
                    <a:pt x="7609" y="5569"/>
                  </a:cubicBezTo>
                  <a:cubicBezTo>
                    <a:pt x="11782" y="9683"/>
                    <a:pt x="16691" y="14826"/>
                    <a:pt x="21600" y="1996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ha"/>
            <p:cNvSpPr/>
            <p:nvPr/>
          </p:nvSpPr>
          <p:spPr>
            <a:xfrm>
              <a:off x="4572000" y="560268"/>
              <a:ext cx="20267" cy="1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32" y="7114"/>
                    <a:pt x="14465" y="1422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ha"/>
            <p:cNvSpPr/>
            <p:nvPr/>
          </p:nvSpPr>
          <p:spPr>
            <a:xfrm>
              <a:off x="2790044" y="10369717"/>
              <a:ext cx="1260825" cy="114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28" fill="norm" stroke="1" extrusionOk="0">
                  <a:moveTo>
                    <a:pt x="250" y="503"/>
                  </a:moveTo>
                  <a:cubicBezTo>
                    <a:pt x="294" y="2097"/>
                    <a:pt x="338" y="3692"/>
                    <a:pt x="405" y="5166"/>
                  </a:cubicBezTo>
                  <a:cubicBezTo>
                    <a:pt x="471" y="6639"/>
                    <a:pt x="559" y="7992"/>
                    <a:pt x="559" y="9321"/>
                  </a:cubicBezTo>
                  <a:cubicBezTo>
                    <a:pt x="559" y="10650"/>
                    <a:pt x="471" y="11955"/>
                    <a:pt x="383" y="12921"/>
                  </a:cubicBezTo>
                  <a:cubicBezTo>
                    <a:pt x="294" y="13888"/>
                    <a:pt x="206" y="14516"/>
                    <a:pt x="228" y="14927"/>
                  </a:cubicBezTo>
                  <a:cubicBezTo>
                    <a:pt x="250" y="15337"/>
                    <a:pt x="383" y="15531"/>
                    <a:pt x="515" y="15724"/>
                  </a:cubicBezTo>
                  <a:cubicBezTo>
                    <a:pt x="648" y="15917"/>
                    <a:pt x="780" y="16111"/>
                    <a:pt x="802" y="16473"/>
                  </a:cubicBezTo>
                  <a:cubicBezTo>
                    <a:pt x="824" y="16835"/>
                    <a:pt x="736" y="17367"/>
                    <a:pt x="692" y="17995"/>
                  </a:cubicBezTo>
                  <a:cubicBezTo>
                    <a:pt x="648" y="18623"/>
                    <a:pt x="648" y="19348"/>
                    <a:pt x="581" y="19831"/>
                  </a:cubicBezTo>
                  <a:cubicBezTo>
                    <a:pt x="515" y="20315"/>
                    <a:pt x="383" y="20556"/>
                    <a:pt x="272" y="20846"/>
                  </a:cubicBezTo>
                  <a:cubicBezTo>
                    <a:pt x="162" y="21136"/>
                    <a:pt x="73" y="21474"/>
                    <a:pt x="29" y="21523"/>
                  </a:cubicBezTo>
                  <a:cubicBezTo>
                    <a:pt x="-15" y="21571"/>
                    <a:pt x="-15" y="21329"/>
                    <a:pt x="73" y="20532"/>
                  </a:cubicBezTo>
                  <a:cubicBezTo>
                    <a:pt x="162" y="19735"/>
                    <a:pt x="338" y="18382"/>
                    <a:pt x="405" y="16932"/>
                  </a:cubicBezTo>
                  <a:cubicBezTo>
                    <a:pt x="471" y="15482"/>
                    <a:pt x="427" y="13936"/>
                    <a:pt x="316" y="12631"/>
                  </a:cubicBezTo>
                  <a:cubicBezTo>
                    <a:pt x="206" y="11327"/>
                    <a:pt x="29" y="10264"/>
                    <a:pt x="73" y="9297"/>
                  </a:cubicBezTo>
                  <a:cubicBezTo>
                    <a:pt x="118" y="8331"/>
                    <a:pt x="383" y="7461"/>
                    <a:pt x="515" y="6325"/>
                  </a:cubicBezTo>
                  <a:cubicBezTo>
                    <a:pt x="648" y="5190"/>
                    <a:pt x="648" y="3788"/>
                    <a:pt x="692" y="2846"/>
                  </a:cubicBezTo>
                  <a:cubicBezTo>
                    <a:pt x="736" y="1904"/>
                    <a:pt x="824" y="1421"/>
                    <a:pt x="846" y="1034"/>
                  </a:cubicBezTo>
                  <a:cubicBezTo>
                    <a:pt x="868" y="648"/>
                    <a:pt x="824" y="358"/>
                    <a:pt x="957" y="213"/>
                  </a:cubicBezTo>
                  <a:cubicBezTo>
                    <a:pt x="1089" y="68"/>
                    <a:pt x="1398" y="68"/>
                    <a:pt x="2348" y="68"/>
                  </a:cubicBezTo>
                  <a:cubicBezTo>
                    <a:pt x="3298" y="68"/>
                    <a:pt x="4888" y="68"/>
                    <a:pt x="6235" y="140"/>
                  </a:cubicBezTo>
                  <a:cubicBezTo>
                    <a:pt x="7583" y="213"/>
                    <a:pt x="8687" y="358"/>
                    <a:pt x="9946" y="430"/>
                  </a:cubicBezTo>
                  <a:cubicBezTo>
                    <a:pt x="11205" y="503"/>
                    <a:pt x="12618" y="503"/>
                    <a:pt x="13877" y="430"/>
                  </a:cubicBezTo>
                  <a:cubicBezTo>
                    <a:pt x="15136" y="358"/>
                    <a:pt x="16240" y="213"/>
                    <a:pt x="17190" y="116"/>
                  </a:cubicBezTo>
                  <a:cubicBezTo>
                    <a:pt x="18140" y="19"/>
                    <a:pt x="18935" y="-29"/>
                    <a:pt x="19641" y="19"/>
                  </a:cubicBezTo>
                  <a:cubicBezTo>
                    <a:pt x="20348" y="68"/>
                    <a:pt x="20967" y="213"/>
                    <a:pt x="21585" y="358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ha"/>
            <p:cNvSpPr/>
            <p:nvPr/>
          </p:nvSpPr>
          <p:spPr>
            <a:xfrm>
              <a:off x="3909535" y="10334607"/>
              <a:ext cx="56188" cy="111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600" fill="norm" stroke="1" extrusionOk="0">
                  <a:moveTo>
                    <a:pt x="14816" y="0"/>
                  </a:moveTo>
                  <a:cubicBezTo>
                    <a:pt x="17634" y="1150"/>
                    <a:pt x="20451" y="2300"/>
                    <a:pt x="20451" y="3550"/>
                  </a:cubicBezTo>
                  <a:cubicBezTo>
                    <a:pt x="20451" y="4800"/>
                    <a:pt x="17634" y="6150"/>
                    <a:pt x="16694" y="7350"/>
                  </a:cubicBezTo>
                  <a:cubicBezTo>
                    <a:pt x="15755" y="8550"/>
                    <a:pt x="16694" y="9600"/>
                    <a:pt x="13877" y="10625"/>
                  </a:cubicBezTo>
                  <a:cubicBezTo>
                    <a:pt x="11060" y="11650"/>
                    <a:pt x="4486" y="12650"/>
                    <a:pt x="1668" y="13525"/>
                  </a:cubicBezTo>
                  <a:cubicBezTo>
                    <a:pt x="-1149" y="14400"/>
                    <a:pt x="-210" y="15150"/>
                    <a:pt x="3077" y="15775"/>
                  </a:cubicBezTo>
                  <a:cubicBezTo>
                    <a:pt x="6364" y="16400"/>
                    <a:pt x="11999" y="16900"/>
                    <a:pt x="15286" y="17400"/>
                  </a:cubicBezTo>
                  <a:cubicBezTo>
                    <a:pt x="18573" y="17900"/>
                    <a:pt x="19512" y="18400"/>
                    <a:pt x="19512" y="19100"/>
                  </a:cubicBezTo>
                  <a:cubicBezTo>
                    <a:pt x="19512" y="19800"/>
                    <a:pt x="18573" y="20700"/>
                    <a:pt x="17634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ha"/>
            <p:cNvSpPr/>
            <p:nvPr/>
          </p:nvSpPr>
          <p:spPr>
            <a:xfrm>
              <a:off x="2820121" y="11446666"/>
              <a:ext cx="1153343" cy="7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448"/>
                  </a:moveTo>
                  <a:cubicBezTo>
                    <a:pt x="918" y="3724"/>
                    <a:pt x="1836" y="0"/>
                    <a:pt x="2706" y="0"/>
                  </a:cubicBezTo>
                  <a:cubicBezTo>
                    <a:pt x="3576" y="0"/>
                    <a:pt x="4397" y="3724"/>
                    <a:pt x="5581" y="7448"/>
                  </a:cubicBezTo>
                  <a:cubicBezTo>
                    <a:pt x="6765" y="11172"/>
                    <a:pt x="8311" y="14897"/>
                    <a:pt x="9568" y="17503"/>
                  </a:cubicBezTo>
                  <a:cubicBezTo>
                    <a:pt x="10824" y="20110"/>
                    <a:pt x="11791" y="21600"/>
                    <a:pt x="12757" y="21600"/>
                  </a:cubicBezTo>
                  <a:cubicBezTo>
                    <a:pt x="13723" y="21600"/>
                    <a:pt x="14690" y="20110"/>
                    <a:pt x="15656" y="17876"/>
                  </a:cubicBezTo>
                  <a:cubicBezTo>
                    <a:pt x="16623" y="15641"/>
                    <a:pt x="17589" y="12662"/>
                    <a:pt x="18459" y="11172"/>
                  </a:cubicBezTo>
                  <a:cubicBezTo>
                    <a:pt x="19329" y="9683"/>
                    <a:pt x="20102" y="9683"/>
                    <a:pt x="20609" y="10428"/>
                  </a:cubicBezTo>
                  <a:cubicBezTo>
                    <a:pt x="21117" y="11172"/>
                    <a:pt x="21358" y="12662"/>
                    <a:pt x="21600" y="14152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ha"/>
            <p:cNvSpPr/>
            <p:nvPr/>
          </p:nvSpPr>
          <p:spPr>
            <a:xfrm>
              <a:off x="14384500" y="9529590"/>
              <a:ext cx="23223" cy="3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ha"/>
            <p:cNvSpPr/>
            <p:nvPr/>
          </p:nvSpPr>
          <p:spPr>
            <a:xfrm>
              <a:off x="4958667" y="8163685"/>
              <a:ext cx="1391145" cy="2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19316" fill="norm" stroke="1" extrusionOk="0">
                  <a:moveTo>
                    <a:pt x="326" y="7283"/>
                  </a:moveTo>
                  <a:cubicBezTo>
                    <a:pt x="127" y="8944"/>
                    <a:pt x="-73" y="10606"/>
                    <a:pt x="27" y="11437"/>
                  </a:cubicBezTo>
                  <a:cubicBezTo>
                    <a:pt x="127" y="12267"/>
                    <a:pt x="526" y="12267"/>
                    <a:pt x="1125" y="11437"/>
                  </a:cubicBezTo>
                  <a:cubicBezTo>
                    <a:pt x="1724" y="10606"/>
                    <a:pt x="2522" y="8944"/>
                    <a:pt x="3500" y="8944"/>
                  </a:cubicBezTo>
                  <a:cubicBezTo>
                    <a:pt x="4479" y="8944"/>
                    <a:pt x="5636" y="10606"/>
                    <a:pt x="6675" y="8944"/>
                  </a:cubicBezTo>
                  <a:cubicBezTo>
                    <a:pt x="7713" y="7283"/>
                    <a:pt x="8631" y="2298"/>
                    <a:pt x="9569" y="637"/>
                  </a:cubicBezTo>
                  <a:cubicBezTo>
                    <a:pt x="10507" y="-1025"/>
                    <a:pt x="11466" y="637"/>
                    <a:pt x="12404" y="4790"/>
                  </a:cubicBezTo>
                  <a:cubicBezTo>
                    <a:pt x="13342" y="8944"/>
                    <a:pt x="14260" y="15590"/>
                    <a:pt x="15199" y="18083"/>
                  </a:cubicBezTo>
                  <a:cubicBezTo>
                    <a:pt x="16137" y="20575"/>
                    <a:pt x="17095" y="18913"/>
                    <a:pt x="18153" y="16421"/>
                  </a:cubicBezTo>
                  <a:cubicBezTo>
                    <a:pt x="19211" y="13929"/>
                    <a:pt x="20369" y="10606"/>
                    <a:pt x="21527" y="728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ha"/>
            <p:cNvSpPr/>
            <p:nvPr/>
          </p:nvSpPr>
          <p:spPr>
            <a:xfrm>
              <a:off x="6245591" y="7942777"/>
              <a:ext cx="26815" cy="43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20407" y="0"/>
                  </a:moveTo>
                  <a:cubicBezTo>
                    <a:pt x="14516" y="3857"/>
                    <a:pt x="8625" y="7714"/>
                    <a:pt x="4698" y="10479"/>
                  </a:cubicBezTo>
                  <a:cubicBezTo>
                    <a:pt x="770" y="13243"/>
                    <a:pt x="-1193" y="14914"/>
                    <a:pt x="771" y="13821"/>
                  </a:cubicBezTo>
                  <a:cubicBezTo>
                    <a:pt x="2734" y="12729"/>
                    <a:pt x="8625" y="8871"/>
                    <a:pt x="11571" y="6364"/>
                  </a:cubicBezTo>
                  <a:cubicBezTo>
                    <a:pt x="14516" y="3857"/>
                    <a:pt x="14516" y="2700"/>
                    <a:pt x="14516" y="2700"/>
                  </a:cubicBezTo>
                  <a:cubicBezTo>
                    <a:pt x="14516" y="2700"/>
                    <a:pt x="14516" y="3857"/>
                    <a:pt x="14516" y="7200"/>
                  </a:cubicBezTo>
                  <a:cubicBezTo>
                    <a:pt x="14516" y="10543"/>
                    <a:pt x="14516" y="16071"/>
                    <a:pt x="1451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ha"/>
            <p:cNvSpPr/>
            <p:nvPr/>
          </p:nvSpPr>
          <p:spPr>
            <a:xfrm>
              <a:off x="6272405" y="8167254"/>
              <a:ext cx="1161084" cy="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8452"/>
                  </a:moveTo>
                  <a:cubicBezTo>
                    <a:pt x="1248" y="7513"/>
                    <a:pt x="2496" y="6574"/>
                    <a:pt x="3960" y="6104"/>
                  </a:cubicBezTo>
                  <a:cubicBezTo>
                    <a:pt x="5424" y="5635"/>
                    <a:pt x="7104" y="5635"/>
                    <a:pt x="8568" y="5635"/>
                  </a:cubicBezTo>
                  <a:cubicBezTo>
                    <a:pt x="10032" y="5635"/>
                    <a:pt x="11280" y="5635"/>
                    <a:pt x="12456" y="6104"/>
                  </a:cubicBezTo>
                  <a:cubicBezTo>
                    <a:pt x="13632" y="6574"/>
                    <a:pt x="14736" y="7513"/>
                    <a:pt x="15408" y="7983"/>
                  </a:cubicBezTo>
                  <a:cubicBezTo>
                    <a:pt x="16080" y="8452"/>
                    <a:pt x="16320" y="8452"/>
                    <a:pt x="16656" y="10800"/>
                  </a:cubicBezTo>
                  <a:cubicBezTo>
                    <a:pt x="16992" y="13148"/>
                    <a:pt x="17424" y="17844"/>
                    <a:pt x="18000" y="19722"/>
                  </a:cubicBezTo>
                  <a:cubicBezTo>
                    <a:pt x="18576" y="21600"/>
                    <a:pt x="19296" y="20661"/>
                    <a:pt x="19800" y="19722"/>
                  </a:cubicBezTo>
                  <a:cubicBezTo>
                    <a:pt x="20304" y="18783"/>
                    <a:pt x="20592" y="17843"/>
                    <a:pt x="20856" y="14556"/>
                  </a:cubicBezTo>
                  <a:cubicBezTo>
                    <a:pt x="21120" y="11270"/>
                    <a:pt x="21360" y="5635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ha"/>
            <p:cNvSpPr/>
            <p:nvPr/>
          </p:nvSpPr>
          <p:spPr>
            <a:xfrm>
              <a:off x="7367350" y="7996962"/>
              <a:ext cx="27436" cy="49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8915" y="3262"/>
                    <a:pt x="16952" y="6525"/>
                    <a:pt x="15970" y="8494"/>
                  </a:cubicBezTo>
                  <a:cubicBezTo>
                    <a:pt x="14988" y="10462"/>
                    <a:pt x="14988" y="11138"/>
                    <a:pt x="15970" y="11756"/>
                  </a:cubicBezTo>
                  <a:cubicBezTo>
                    <a:pt x="16952" y="12375"/>
                    <a:pt x="18915" y="12937"/>
                    <a:pt x="19897" y="13500"/>
                  </a:cubicBezTo>
                  <a:cubicBezTo>
                    <a:pt x="20879" y="14062"/>
                    <a:pt x="20879" y="14625"/>
                    <a:pt x="17933" y="14513"/>
                  </a:cubicBezTo>
                  <a:cubicBezTo>
                    <a:pt x="14988" y="14400"/>
                    <a:pt x="9097" y="13613"/>
                    <a:pt x="6151" y="12150"/>
                  </a:cubicBezTo>
                  <a:cubicBezTo>
                    <a:pt x="3206" y="10688"/>
                    <a:pt x="3206" y="8550"/>
                    <a:pt x="3206" y="7200"/>
                  </a:cubicBezTo>
                  <a:cubicBezTo>
                    <a:pt x="3206" y="5850"/>
                    <a:pt x="3206" y="5288"/>
                    <a:pt x="4188" y="5400"/>
                  </a:cubicBezTo>
                  <a:cubicBezTo>
                    <a:pt x="5170" y="5513"/>
                    <a:pt x="7133" y="6300"/>
                    <a:pt x="6152" y="8606"/>
                  </a:cubicBezTo>
                  <a:cubicBezTo>
                    <a:pt x="5170" y="10913"/>
                    <a:pt x="1243" y="14738"/>
                    <a:pt x="261" y="17156"/>
                  </a:cubicBezTo>
                  <a:cubicBezTo>
                    <a:pt x="-721" y="19575"/>
                    <a:pt x="1242" y="20588"/>
                    <a:pt x="320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ha"/>
            <p:cNvSpPr/>
            <p:nvPr/>
          </p:nvSpPr>
          <p:spPr>
            <a:xfrm>
              <a:off x="5057139" y="7000754"/>
              <a:ext cx="30964" cy="118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2617"/>
                  </a:moveTo>
                  <a:cubicBezTo>
                    <a:pt x="19800" y="2104"/>
                    <a:pt x="18000" y="1590"/>
                    <a:pt x="17100" y="1101"/>
                  </a:cubicBezTo>
                  <a:cubicBezTo>
                    <a:pt x="16200" y="611"/>
                    <a:pt x="16200" y="144"/>
                    <a:pt x="17100" y="28"/>
                  </a:cubicBezTo>
                  <a:cubicBezTo>
                    <a:pt x="18000" y="-89"/>
                    <a:pt x="19800" y="144"/>
                    <a:pt x="19800" y="1007"/>
                  </a:cubicBezTo>
                  <a:cubicBezTo>
                    <a:pt x="19800" y="1870"/>
                    <a:pt x="18000" y="3363"/>
                    <a:pt x="16200" y="5043"/>
                  </a:cubicBezTo>
                  <a:cubicBezTo>
                    <a:pt x="14400" y="6722"/>
                    <a:pt x="12600" y="8588"/>
                    <a:pt x="11700" y="10478"/>
                  </a:cubicBezTo>
                  <a:cubicBezTo>
                    <a:pt x="10800" y="12367"/>
                    <a:pt x="10800" y="14280"/>
                    <a:pt x="11700" y="15913"/>
                  </a:cubicBezTo>
                  <a:cubicBezTo>
                    <a:pt x="12600" y="17546"/>
                    <a:pt x="14400" y="18898"/>
                    <a:pt x="12600" y="19785"/>
                  </a:cubicBezTo>
                  <a:cubicBezTo>
                    <a:pt x="10800" y="20671"/>
                    <a:pt x="5400" y="21091"/>
                    <a:pt x="0" y="2151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ha"/>
            <p:cNvSpPr/>
            <p:nvPr/>
          </p:nvSpPr>
          <p:spPr>
            <a:xfrm>
              <a:off x="4763597" y="6967469"/>
              <a:ext cx="569904" cy="9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26" fill="norm" stroke="1" extrusionOk="0">
                  <a:moveTo>
                    <a:pt x="2012" y="14011"/>
                  </a:moveTo>
                  <a:cubicBezTo>
                    <a:pt x="4337" y="16930"/>
                    <a:pt x="6661" y="19849"/>
                    <a:pt x="9180" y="20724"/>
                  </a:cubicBezTo>
                  <a:cubicBezTo>
                    <a:pt x="11698" y="21600"/>
                    <a:pt x="14410" y="20432"/>
                    <a:pt x="16299" y="18973"/>
                  </a:cubicBezTo>
                  <a:cubicBezTo>
                    <a:pt x="18188" y="17513"/>
                    <a:pt x="19253" y="15762"/>
                    <a:pt x="20077" y="14595"/>
                  </a:cubicBezTo>
                  <a:cubicBezTo>
                    <a:pt x="20900" y="13427"/>
                    <a:pt x="21481" y="12843"/>
                    <a:pt x="21384" y="12551"/>
                  </a:cubicBezTo>
                  <a:cubicBezTo>
                    <a:pt x="21287" y="12259"/>
                    <a:pt x="20512" y="12259"/>
                    <a:pt x="18914" y="12843"/>
                  </a:cubicBezTo>
                  <a:cubicBezTo>
                    <a:pt x="17316" y="13427"/>
                    <a:pt x="14894" y="14595"/>
                    <a:pt x="12134" y="14011"/>
                  </a:cubicBezTo>
                  <a:cubicBezTo>
                    <a:pt x="9373" y="13427"/>
                    <a:pt x="6274" y="11092"/>
                    <a:pt x="4337" y="9632"/>
                  </a:cubicBezTo>
                  <a:cubicBezTo>
                    <a:pt x="2399" y="8173"/>
                    <a:pt x="1624" y="7589"/>
                    <a:pt x="995" y="6713"/>
                  </a:cubicBezTo>
                  <a:cubicBezTo>
                    <a:pt x="365" y="5838"/>
                    <a:pt x="-119" y="4670"/>
                    <a:pt x="26" y="4086"/>
                  </a:cubicBezTo>
                  <a:cubicBezTo>
                    <a:pt x="172" y="3503"/>
                    <a:pt x="946" y="3503"/>
                    <a:pt x="3126" y="4086"/>
                  </a:cubicBezTo>
                  <a:cubicBezTo>
                    <a:pt x="5305" y="4670"/>
                    <a:pt x="8889" y="5838"/>
                    <a:pt x="11940" y="5546"/>
                  </a:cubicBezTo>
                  <a:cubicBezTo>
                    <a:pt x="14991" y="5254"/>
                    <a:pt x="17510" y="3503"/>
                    <a:pt x="18817" y="2335"/>
                  </a:cubicBezTo>
                  <a:cubicBezTo>
                    <a:pt x="20125" y="1168"/>
                    <a:pt x="20222" y="584"/>
                    <a:pt x="20319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ha"/>
            <p:cNvSpPr/>
            <p:nvPr/>
          </p:nvSpPr>
          <p:spPr>
            <a:xfrm>
              <a:off x="5088102" y="5899273"/>
              <a:ext cx="22577" cy="111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42" fill="norm" stroke="1" extrusionOk="0">
                  <a:moveTo>
                    <a:pt x="7200" y="0"/>
                  </a:moveTo>
                  <a:cubicBezTo>
                    <a:pt x="12000" y="1665"/>
                    <a:pt x="16800" y="3331"/>
                    <a:pt x="19200" y="5167"/>
                  </a:cubicBezTo>
                  <a:cubicBezTo>
                    <a:pt x="21600" y="7004"/>
                    <a:pt x="21600" y="9012"/>
                    <a:pt x="19200" y="10824"/>
                  </a:cubicBezTo>
                  <a:cubicBezTo>
                    <a:pt x="16800" y="12637"/>
                    <a:pt x="12000" y="14253"/>
                    <a:pt x="8400" y="16090"/>
                  </a:cubicBezTo>
                  <a:cubicBezTo>
                    <a:pt x="4800" y="17927"/>
                    <a:pt x="2400" y="19984"/>
                    <a:pt x="1200" y="20792"/>
                  </a:cubicBezTo>
                  <a:cubicBezTo>
                    <a:pt x="0" y="21600"/>
                    <a:pt x="0" y="21159"/>
                    <a:pt x="0" y="2071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ha"/>
            <p:cNvSpPr/>
            <p:nvPr/>
          </p:nvSpPr>
          <p:spPr>
            <a:xfrm>
              <a:off x="4848969" y="5864742"/>
              <a:ext cx="402000" cy="5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532" fill="norm" stroke="1" extrusionOk="0">
                  <a:moveTo>
                    <a:pt x="3238" y="13766"/>
                  </a:moveTo>
                  <a:cubicBezTo>
                    <a:pt x="7749" y="13766"/>
                    <a:pt x="12261" y="13766"/>
                    <a:pt x="14926" y="13766"/>
                  </a:cubicBezTo>
                  <a:cubicBezTo>
                    <a:pt x="17592" y="13766"/>
                    <a:pt x="18412" y="13766"/>
                    <a:pt x="19301" y="14280"/>
                  </a:cubicBezTo>
                  <a:cubicBezTo>
                    <a:pt x="20190" y="14795"/>
                    <a:pt x="21147" y="15823"/>
                    <a:pt x="21283" y="17366"/>
                  </a:cubicBezTo>
                  <a:cubicBezTo>
                    <a:pt x="21420" y="18909"/>
                    <a:pt x="20736" y="20966"/>
                    <a:pt x="18481" y="20452"/>
                  </a:cubicBezTo>
                  <a:cubicBezTo>
                    <a:pt x="16225" y="19937"/>
                    <a:pt x="12397" y="16852"/>
                    <a:pt x="9390" y="13252"/>
                  </a:cubicBezTo>
                  <a:cubicBezTo>
                    <a:pt x="6382" y="9652"/>
                    <a:pt x="4195" y="5537"/>
                    <a:pt x="2554" y="2966"/>
                  </a:cubicBezTo>
                  <a:cubicBezTo>
                    <a:pt x="914" y="395"/>
                    <a:pt x="-180" y="-634"/>
                    <a:pt x="25" y="395"/>
                  </a:cubicBezTo>
                  <a:cubicBezTo>
                    <a:pt x="230" y="1423"/>
                    <a:pt x="1734" y="4509"/>
                    <a:pt x="3169" y="8109"/>
                  </a:cubicBezTo>
                  <a:cubicBezTo>
                    <a:pt x="4605" y="11709"/>
                    <a:pt x="5972" y="15823"/>
                    <a:pt x="7339" y="1993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ha"/>
            <p:cNvSpPr/>
            <p:nvPr/>
          </p:nvSpPr>
          <p:spPr>
            <a:xfrm>
              <a:off x="8523111" y="7943201"/>
              <a:ext cx="22578" cy="56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584"/>
                    <a:pt x="0" y="3168"/>
                    <a:pt x="3600" y="6768"/>
                  </a:cubicBezTo>
                  <a:cubicBezTo>
                    <a:pt x="7200" y="10368"/>
                    <a:pt x="14400" y="1598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ha"/>
            <p:cNvSpPr/>
            <p:nvPr/>
          </p:nvSpPr>
          <p:spPr>
            <a:xfrm>
              <a:off x="9618133" y="8056091"/>
              <a:ext cx="12417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ha"/>
            <p:cNvSpPr/>
            <p:nvPr/>
          </p:nvSpPr>
          <p:spPr>
            <a:xfrm>
              <a:off x="10769600" y="8033512"/>
              <a:ext cx="67734" cy="37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ha"/>
            <p:cNvSpPr/>
            <p:nvPr/>
          </p:nvSpPr>
          <p:spPr>
            <a:xfrm>
              <a:off x="11853333" y="8089957"/>
              <a:ext cx="11289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ha"/>
            <p:cNvSpPr/>
            <p:nvPr/>
          </p:nvSpPr>
          <p:spPr>
            <a:xfrm>
              <a:off x="12970933" y="7920624"/>
              <a:ext cx="112889" cy="41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4670"/>
                    <a:pt x="4320" y="9341"/>
                    <a:pt x="7920" y="12941"/>
                  </a:cubicBezTo>
                  <a:cubicBezTo>
                    <a:pt x="11520" y="16541"/>
                    <a:pt x="16560" y="1907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ha"/>
            <p:cNvSpPr/>
            <p:nvPr/>
          </p:nvSpPr>
          <p:spPr>
            <a:xfrm>
              <a:off x="14283673" y="7931912"/>
              <a:ext cx="15481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7273" y="0"/>
                  </a:moveTo>
                  <a:cubicBezTo>
                    <a:pt x="4702" y="0"/>
                    <a:pt x="2130" y="0"/>
                    <a:pt x="845" y="400"/>
                  </a:cubicBezTo>
                  <a:cubicBezTo>
                    <a:pt x="-441" y="800"/>
                    <a:pt x="-441" y="1600"/>
                    <a:pt x="2130" y="4800"/>
                  </a:cubicBezTo>
                  <a:cubicBezTo>
                    <a:pt x="4702" y="8000"/>
                    <a:pt x="9845" y="13600"/>
                    <a:pt x="13445" y="16800"/>
                  </a:cubicBezTo>
                  <a:cubicBezTo>
                    <a:pt x="17045" y="20000"/>
                    <a:pt x="19102" y="20800"/>
                    <a:pt x="21159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ha"/>
            <p:cNvSpPr/>
            <p:nvPr/>
          </p:nvSpPr>
          <p:spPr>
            <a:xfrm>
              <a:off x="4702223" y="4658135"/>
              <a:ext cx="705155" cy="17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64" fill="norm" stroke="1" extrusionOk="0">
                  <a:moveTo>
                    <a:pt x="4616" y="18900"/>
                  </a:moveTo>
                  <a:cubicBezTo>
                    <a:pt x="4273" y="14850"/>
                    <a:pt x="3930" y="10800"/>
                    <a:pt x="4045" y="8325"/>
                  </a:cubicBezTo>
                  <a:cubicBezTo>
                    <a:pt x="4159" y="5850"/>
                    <a:pt x="4730" y="4950"/>
                    <a:pt x="5930" y="4950"/>
                  </a:cubicBezTo>
                  <a:cubicBezTo>
                    <a:pt x="7130" y="4950"/>
                    <a:pt x="8959" y="5850"/>
                    <a:pt x="10502" y="6750"/>
                  </a:cubicBezTo>
                  <a:cubicBezTo>
                    <a:pt x="12045" y="7650"/>
                    <a:pt x="13302" y="8550"/>
                    <a:pt x="14216" y="9675"/>
                  </a:cubicBezTo>
                  <a:cubicBezTo>
                    <a:pt x="15130" y="10800"/>
                    <a:pt x="15702" y="12150"/>
                    <a:pt x="15587" y="13500"/>
                  </a:cubicBezTo>
                  <a:cubicBezTo>
                    <a:pt x="15473" y="14850"/>
                    <a:pt x="14673" y="16200"/>
                    <a:pt x="12445" y="17550"/>
                  </a:cubicBezTo>
                  <a:cubicBezTo>
                    <a:pt x="10216" y="18900"/>
                    <a:pt x="6559" y="20250"/>
                    <a:pt x="4445" y="20925"/>
                  </a:cubicBezTo>
                  <a:cubicBezTo>
                    <a:pt x="2330" y="21600"/>
                    <a:pt x="1759" y="21600"/>
                    <a:pt x="1130" y="21150"/>
                  </a:cubicBezTo>
                  <a:cubicBezTo>
                    <a:pt x="502" y="20700"/>
                    <a:pt x="-184" y="19800"/>
                    <a:pt x="45" y="18675"/>
                  </a:cubicBezTo>
                  <a:cubicBezTo>
                    <a:pt x="273" y="17550"/>
                    <a:pt x="1416" y="16200"/>
                    <a:pt x="4273" y="13950"/>
                  </a:cubicBezTo>
                  <a:cubicBezTo>
                    <a:pt x="7130" y="11700"/>
                    <a:pt x="11702" y="8550"/>
                    <a:pt x="14845" y="6075"/>
                  </a:cubicBezTo>
                  <a:cubicBezTo>
                    <a:pt x="17987" y="3600"/>
                    <a:pt x="19702" y="1800"/>
                    <a:pt x="21416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ha"/>
            <p:cNvSpPr/>
            <p:nvPr/>
          </p:nvSpPr>
          <p:spPr>
            <a:xfrm>
              <a:off x="4755556" y="3564525"/>
              <a:ext cx="398905" cy="21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221" fill="norm" stroke="1" extrusionOk="0">
                  <a:moveTo>
                    <a:pt x="3444" y="14637"/>
                  </a:moveTo>
                  <a:cubicBezTo>
                    <a:pt x="6844" y="10469"/>
                    <a:pt x="10244" y="6300"/>
                    <a:pt x="12444" y="3837"/>
                  </a:cubicBezTo>
                  <a:cubicBezTo>
                    <a:pt x="14644" y="1374"/>
                    <a:pt x="15644" y="616"/>
                    <a:pt x="16944" y="237"/>
                  </a:cubicBezTo>
                  <a:cubicBezTo>
                    <a:pt x="18244" y="-142"/>
                    <a:pt x="19844" y="-142"/>
                    <a:pt x="20644" y="805"/>
                  </a:cubicBezTo>
                  <a:cubicBezTo>
                    <a:pt x="21444" y="1753"/>
                    <a:pt x="21444" y="3647"/>
                    <a:pt x="20244" y="6300"/>
                  </a:cubicBezTo>
                  <a:cubicBezTo>
                    <a:pt x="19044" y="8953"/>
                    <a:pt x="16644" y="12363"/>
                    <a:pt x="13544" y="15016"/>
                  </a:cubicBezTo>
                  <a:cubicBezTo>
                    <a:pt x="10444" y="17669"/>
                    <a:pt x="6644" y="19563"/>
                    <a:pt x="4244" y="20511"/>
                  </a:cubicBezTo>
                  <a:cubicBezTo>
                    <a:pt x="1844" y="21458"/>
                    <a:pt x="844" y="21458"/>
                    <a:pt x="344" y="20511"/>
                  </a:cubicBezTo>
                  <a:cubicBezTo>
                    <a:pt x="-156" y="19563"/>
                    <a:pt x="-156" y="17669"/>
                    <a:pt x="644" y="14826"/>
                  </a:cubicBezTo>
                  <a:cubicBezTo>
                    <a:pt x="1444" y="11984"/>
                    <a:pt x="3044" y="8195"/>
                    <a:pt x="4644" y="440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ha"/>
            <p:cNvSpPr/>
            <p:nvPr/>
          </p:nvSpPr>
          <p:spPr>
            <a:xfrm>
              <a:off x="4060304" y="3391770"/>
              <a:ext cx="308497" cy="487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23" fill="norm" stroke="1" extrusionOk="0">
                  <a:moveTo>
                    <a:pt x="4940" y="3080"/>
                  </a:moveTo>
                  <a:cubicBezTo>
                    <a:pt x="3899" y="5572"/>
                    <a:pt x="2858" y="8065"/>
                    <a:pt x="2337" y="9726"/>
                  </a:cubicBezTo>
                  <a:cubicBezTo>
                    <a:pt x="1817" y="11388"/>
                    <a:pt x="1817" y="12218"/>
                    <a:pt x="1817" y="12052"/>
                  </a:cubicBezTo>
                  <a:cubicBezTo>
                    <a:pt x="1817" y="11886"/>
                    <a:pt x="1817" y="10723"/>
                    <a:pt x="2598" y="8812"/>
                  </a:cubicBezTo>
                  <a:cubicBezTo>
                    <a:pt x="3378" y="6901"/>
                    <a:pt x="4940" y="4243"/>
                    <a:pt x="5981" y="2498"/>
                  </a:cubicBezTo>
                  <a:cubicBezTo>
                    <a:pt x="7022" y="754"/>
                    <a:pt x="7542" y="-77"/>
                    <a:pt x="7542" y="6"/>
                  </a:cubicBezTo>
                  <a:cubicBezTo>
                    <a:pt x="7542" y="89"/>
                    <a:pt x="7022" y="1086"/>
                    <a:pt x="5721" y="3080"/>
                  </a:cubicBezTo>
                  <a:cubicBezTo>
                    <a:pt x="4419" y="5074"/>
                    <a:pt x="2337" y="8065"/>
                    <a:pt x="1166" y="9975"/>
                  </a:cubicBezTo>
                  <a:cubicBezTo>
                    <a:pt x="-5" y="11886"/>
                    <a:pt x="-265" y="12717"/>
                    <a:pt x="255" y="12966"/>
                  </a:cubicBezTo>
                  <a:cubicBezTo>
                    <a:pt x="776" y="13215"/>
                    <a:pt x="2077" y="12883"/>
                    <a:pt x="4680" y="12717"/>
                  </a:cubicBezTo>
                  <a:cubicBezTo>
                    <a:pt x="7282" y="12551"/>
                    <a:pt x="11186" y="12551"/>
                    <a:pt x="13918" y="12468"/>
                  </a:cubicBezTo>
                  <a:cubicBezTo>
                    <a:pt x="16651" y="12385"/>
                    <a:pt x="18212" y="12218"/>
                    <a:pt x="18993" y="11720"/>
                  </a:cubicBezTo>
                  <a:cubicBezTo>
                    <a:pt x="19774" y="11221"/>
                    <a:pt x="19774" y="10391"/>
                    <a:pt x="19383" y="9394"/>
                  </a:cubicBezTo>
                  <a:cubicBezTo>
                    <a:pt x="18993" y="8397"/>
                    <a:pt x="18212" y="7234"/>
                    <a:pt x="17822" y="7400"/>
                  </a:cubicBezTo>
                  <a:cubicBezTo>
                    <a:pt x="17431" y="7566"/>
                    <a:pt x="17431" y="9061"/>
                    <a:pt x="17431" y="11055"/>
                  </a:cubicBezTo>
                  <a:cubicBezTo>
                    <a:pt x="17431" y="13049"/>
                    <a:pt x="17431" y="15541"/>
                    <a:pt x="17431" y="17286"/>
                  </a:cubicBezTo>
                  <a:cubicBezTo>
                    <a:pt x="17431" y="19031"/>
                    <a:pt x="17431" y="20028"/>
                    <a:pt x="18082" y="20609"/>
                  </a:cubicBezTo>
                  <a:cubicBezTo>
                    <a:pt x="18733" y="21191"/>
                    <a:pt x="20034" y="21357"/>
                    <a:pt x="21335" y="2152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ha"/>
            <p:cNvSpPr/>
            <p:nvPr/>
          </p:nvSpPr>
          <p:spPr>
            <a:xfrm>
              <a:off x="7134577" y="8681438"/>
              <a:ext cx="338668" cy="44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4647"/>
                  </a:moveTo>
                  <a:cubicBezTo>
                    <a:pt x="2880" y="3027"/>
                    <a:pt x="5760" y="1407"/>
                    <a:pt x="8160" y="597"/>
                  </a:cubicBezTo>
                  <a:cubicBezTo>
                    <a:pt x="10560" y="-213"/>
                    <a:pt x="12480" y="-213"/>
                    <a:pt x="14040" y="687"/>
                  </a:cubicBezTo>
                  <a:cubicBezTo>
                    <a:pt x="15600" y="1587"/>
                    <a:pt x="16800" y="3387"/>
                    <a:pt x="15720" y="5907"/>
                  </a:cubicBezTo>
                  <a:cubicBezTo>
                    <a:pt x="14640" y="8427"/>
                    <a:pt x="11280" y="11667"/>
                    <a:pt x="9240" y="13737"/>
                  </a:cubicBezTo>
                  <a:cubicBezTo>
                    <a:pt x="7200" y="15807"/>
                    <a:pt x="6480" y="16707"/>
                    <a:pt x="6120" y="17607"/>
                  </a:cubicBezTo>
                  <a:cubicBezTo>
                    <a:pt x="5760" y="18507"/>
                    <a:pt x="5760" y="19407"/>
                    <a:pt x="6360" y="20037"/>
                  </a:cubicBezTo>
                  <a:cubicBezTo>
                    <a:pt x="6960" y="20667"/>
                    <a:pt x="8160" y="21027"/>
                    <a:pt x="10800" y="21207"/>
                  </a:cubicBezTo>
                  <a:cubicBezTo>
                    <a:pt x="13440" y="21387"/>
                    <a:pt x="17520" y="21387"/>
                    <a:pt x="21600" y="2138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ha"/>
            <p:cNvSpPr/>
            <p:nvPr/>
          </p:nvSpPr>
          <p:spPr>
            <a:xfrm>
              <a:off x="9554650" y="8655047"/>
              <a:ext cx="492462" cy="54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25" fill="norm" stroke="1" extrusionOk="0">
                  <a:moveTo>
                    <a:pt x="11597" y="421"/>
                  </a:moveTo>
                  <a:cubicBezTo>
                    <a:pt x="10779" y="123"/>
                    <a:pt x="9960" y="-175"/>
                    <a:pt x="9306" y="123"/>
                  </a:cubicBezTo>
                  <a:cubicBezTo>
                    <a:pt x="8651" y="421"/>
                    <a:pt x="8160" y="1315"/>
                    <a:pt x="6770" y="2804"/>
                  </a:cubicBezTo>
                  <a:cubicBezTo>
                    <a:pt x="5379" y="4294"/>
                    <a:pt x="3088" y="6379"/>
                    <a:pt x="1697" y="7720"/>
                  </a:cubicBezTo>
                  <a:cubicBezTo>
                    <a:pt x="306" y="9061"/>
                    <a:pt x="-185" y="9657"/>
                    <a:pt x="60" y="10029"/>
                  </a:cubicBezTo>
                  <a:cubicBezTo>
                    <a:pt x="306" y="10402"/>
                    <a:pt x="1288" y="10551"/>
                    <a:pt x="3497" y="10848"/>
                  </a:cubicBezTo>
                  <a:cubicBezTo>
                    <a:pt x="5706" y="11146"/>
                    <a:pt x="9142" y="11593"/>
                    <a:pt x="11515" y="11444"/>
                  </a:cubicBezTo>
                  <a:cubicBezTo>
                    <a:pt x="13888" y="11295"/>
                    <a:pt x="15197" y="10551"/>
                    <a:pt x="15851" y="9731"/>
                  </a:cubicBezTo>
                  <a:cubicBezTo>
                    <a:pt x="16506" y="8912"/>
                    <a:pt x="16506" y="8018"/>
                    <a:pt x="16424" y="7050"/>
                  </a:cubicBezTo>
                  <a:cubicBezTo>
                    <a:pt x="16342" y="6082"/>
                    <a:pt x="16179" y="5039"/>
                    <a:pt x="16260" y="4964"/>
                  </a:cubicBezTo>
                  <a:cubicBezTo>
                    <a:pt x="16342" y="4890"/>
                    <a:pt x="16670" y="5784"/>
                    <a:pt x="17160" y="8242"/>
                  </a:cubicBezTo>
                  <a:cubicBezTo>
                    <a:pt x="17651" y="10699"/>
                    <a:pt x="18306" y="14722"/>
                    <a:pt x="19042" y="17179"/>
                  </a:cubicBezTo>
                  <a:cubicBezTo>
                    <a:pt x="19779" y="19637"/>
                    <a:pt x="20597" y="20531"/>
                    <a:pt x="21415" y="2142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ha"/>
            <p:cNvSpPr/>
            <p:nvPr/>
          </p:nvSpPr>
          <p:spPr>
            <a:xfrm>
              <a:off x="11871907" y="8558152"/>
              <a:ext cx="211550" cy="66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76" fill="norm" stroke="1" extrusionOk="0">
                  <a:moveTo>
                    <a:pt x="20506" y="2011"/>
                  </a:moveTo>
                  <a:cubicBezTo>
                    <a:pt x="20879" y="1162"/>
                    <a:pt x="21251" y="312"/>
                    <a:pt x="20506" y="70"/>
                  </a:cubicBezTo>
                  <a:cubicBezTo>
                    <a:pt x="19761" y="-173"/>
                    <a:pt x="17899" y="191"/>
                    <a:pt x="15106" y="1526"/>
                  </a:cubicBezTo>
                  <a:cubicBezTo>
                    <a:pt x="12313" y="2861"/>
                    <a:pt x="8589" y="5166"/>
                    <a:pt x="5796" y="8018"/>
                  </a:cubicBezTo>
                  <a:cubicBezTo>
                    <a:pt x="3003" y="10870"/>
                    <a:pt x="1141" y="14267"/>
                    <a:pt x="396" y="16270"/>
                  </a:cubicBezTo>
                  <a:cubicBezTo>
                    <a:pt x="-349" y="18272"/>
                    <a:pt x="23" y="18879"/>
                    <a:pt x="954" y="19364"/>
                  </a:cubicBezTo>
                  <a:cubicBezTo>
                    <a:pt x="1885" y="19849"/>
                    <a:pt x="3375" y="20214"/>
                    <a:pt x="5051" y="20578"/>
                  </a:cubicBezTo>
                  <a:cubicBezTo>
                    <a:pt x="6727" y="20942"/>
                    <a:pt x="8589" y="21306"/>
                    <a:pt x="10451" y="21366"/>
                  </a:cubicBezTo>
                  <a:cubicBezTo>
                    <a:pt x="12313" y="21427"/>
                    <a:pt x="14175" y="21184"/>
                    <a:pt x="15479" y="20335"/>
                  </a:cubicBezTo>
                  <a:cubicBezTo>
                    <a:pt x="16782" y="19485"/>
                    <a:pt x="17527" y="18029"/>
                    <a:pt x="17341" y="16694"/>
                  </a:cubicBezTo>
                  <a:cubicBezTo>
                    <a:pt x="17154" y="15360"/>
                    <a:pt x="16037" y="14146"/>
                    <a:pt x="13430" y="13539"/>
                  </a:cubicBezTo>
                  <a:cubicBezTo>
                    <a:pt x="10823" y="12933"/>
                    <a:pt x="6727" y="12933"/>
                    <a:pt x="5051" y="13903"/>
                  </a:cubicBezTo>
                  <a:cubicBezTo>
                    <a:pt x="3375" y="14874"/>
                    <a:pt x="4120" y="16816"/>
                    <a:pt x="4865" y="1875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ha"/>
            <p:cNvSpPr/>
            <p:nvPr/>
          </p:nvSpPr>
          <p:spPr>
            <a:xfrm>
              <a:off x="14090643" y="8604486"/>
              <a:ext cx="207516" cy="55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111" fill="norm" stroke="1" extrusionOk="0">
                  <a:moveTo>
                    <a:pt x="14316" y="5760"/>
                  </a:moveTo>
                  <a:cubicBezTo>
                    <a:pt x="12826" y="5188"/>
                    <a:pt x="11336" y="4616"/>
                    <a:pt x="9660" y="4258"/>
                  </a:cubicBezTo>
                  <a:cubicBezTo>
                    <a:pt x="7985" y="3900"/>
                    <a:pt x="6123" y="3757"/>
                    <a:pt x="4819" y="4043"/>
                  </a:cubicBezTo>
                  <a:cubicBezTo>
                    <a:pt x="3516" y="4329"/>
                    <a:pt x="2771" y="5045"/>
                    <a:pt x="3888" y="6475"/>
                  </a:cubicBezTo>
                  <a:cubicBezTo>
                    <a:pt x="5005" y="7906"/>
                    <a:pt x="7984" y="10051"/>
                    <a:pt x="11150" y="12125"/>
                  </a:cubicBezTo>
                  <a:cubicBezTo>
                    <a:pt x="14316" y="14200"/>
                    <a:pt x="17667" y="16202"/>
                    <a:pt x="19343" y="17561"/>
                  </a:cubicBezTo>
                  <a:cubicBezTo>
                    <a:pt x="21019" y="18920"/>
                    <a:pt x="21019" y="19635"/>
                    <a:pt x="18785" y="20279"/>
                  </a:cubicBezTo>
                  <a:cubicBezTo>
                    <a:pt x="16550" y="20923"/>
                    <a:pt x="12081" y="21495"/>
                    <a:pt x="8171" y="20780"/>
                  </a:cubicBezTo>
                  <a:cubicBezTo>
                    <a:pt x="4260" y="20065"/>
                    <a:pt x="909" y="18062"/>
                    <a:pt x="164" y="15988"/>
                  </a:cubicBezTo>
                  <a:cubicBezTo>
                    <a:pt x="-581" y="13914"/>
                    <a:pt x="1281" y="11768"/>
                    <a:pt x="4447" y="10266"/>
                  </a:cubicBezTo>
                  <a:cubicBezTo>
                    <a:pt x="7612" y="8764"/>
                    <a:pt x="12081" y="7906"/>
                    <a:pt x="14688" y="7119"/>
                  </a:cubicBezTo>
                  <a:cubicBezTo>
                    <a:pt x="17295" y="6332"/>
                    <a:pt x="18040" y="5617"/>
                    <a:pt x="16550" y="4687"/>
                  </a:cubicBezTo>
                  <a:cubicBezTo>
                    <a:pt x="15060" y="3757"/>
                    <a:pt x="11336" y="2613"/>
                    <a:pt x="8543" y="1755"/>
                  </a:cubicBezTo>
                  <a:cubicBezTo>
                    <a:pt x="5750" y="896"/>
                    <a:pt x="3888" y="324"/>
                    <a:pt x="4260" y="110"/>
                  </a:cubicBezTo>
                  <a:cubicBezTo>
                    <a:pt x="4633" y="-105"/>
                    <a:pt x="7240" y="38"/>
                    <a:pt x="9847" y="18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ha"/>
            <p:cNvSpPr/>
            <p:nvPr/>
          </p:nvSpPr>
          <p:spPr>
            <a:xfrm>
              <a:off x="16256000" y="10539646"/>
              <a:ext cx="112890" cy="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0"/>
                  </a:moveTo>
                  <a:cubicBezTo>
                    <a:pt x="18000" y="9257"/>
                    <a:pt x="14400" y="18514"/>
                    <a:pt x="10800" y="20057"/>
                  </a:cubicBezTo>
                  <a:cubicBezTo>
                    <a:pt x="7200" y="21600"/>
                    <a:pt x="3600" y="15428"/>
                    <a:pt x="0" y="925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ha"/>
            <p:cNvSpPr/>
            <p:nvPr/>
          </p:nvSpPr>
          <p:spPr>
            <a:xfrm>
              <a:off x="16261132" y="8663683"/>
              <a:ext cx="51314" cy="51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55" fill="norm" stroke="1" extrusionOk="0">
                  <a:moveTo>
                    <a:pt x="21039" y="8066"/>
                  </a:moveTo>
                  <a:cubicBezTo>
                    <a:pt x="14868" y="7597"/>
                    <a:pt x="8696" y="7127"/>
                    <a:pt x="6382" y="6110"/>
                  </a:cubicBezTo>
                  <a:cubicBezTo>
                    <a:pt x="4067" y="5092"/>
                    <a:pt x="5610" y="3527"/>
                    <a:pt x="6382" y="2275"/>
                  </a:cubicBezTo>
                  <a:cubicBezTo>
                    <a:pt x="7153" y="1023"/>
                    <a:pt x="7153" y="84"/>
                    <a:pt x="6382" y="5"/>
                  </a:cubicBezTo>
                  <a:cubicBezTo>
                    <a:pt x="5610" y="-73"/>
                    <a:pt x="4067" y="710"/>
                    <a:pt x="3296" y="3684"/>
                  </a:cubicBezTo>
                  <a:cubicBezTo>
                    <a:pt x="2525" y="6657"/>
                    <a:pt x="2525" y="11823"/>
                    <a:pt x="2525" y="14875"/>
                  </a:cubicBezTo>
                  <a:cubicBezTo>
                    <a:pt x="2525" y="17927"/>
                    <a:pt x="2525" y="18866"/>
                    <a:pt x="1753" y="19727"/>
                  </a:cubicBezTo>
                  <a:cubicBezTo>
                    <a:pt x="982" y="20588"/>
                    <a:pt x="-561" y="21370"/>
                    <a:pt x="210" y="21449"/>
                  </a:cubicBezTo>
                  <a:cubicBezTo>
                    <a:pt x="982" y="21527"/>
                    <a:pt x="4067" y="20901"/>
                    <a:pt x="7153" y="2027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ha"/>
            <p:cNvSpPr/>
            <p:nvPr/>
          </p:nvSpPr>
          <p:spPr>
            <a:xfrm>
              <a:off x="16505976" y="8710846"/>
              <a:ext cx="156425" cy="46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34" fill="norm" stroke="1" extrusionOk="0">
                  <a:moveTo>
                    <a:pt x="21378" y="1037"/>
                  </a:moveTo>
                  <a:cubicBezTo>
                    <a:pt x="18807" y="691"/>
                    <a:pt x="16235" y="346"/>
                    <a:pt x="13664" y="259"/>
                  </a:cubicBezTo>
                  <a:cubicBezTo>
                    <a:pt x="11092" y="173"/>
                    <a:pt x="8521" y="346"/>
                    <a:pt x="6207" y="1642"/>
                  </a:cubicBezTo>
                  <a:cubicBezTo>
                    <a:pt x="3892" y="2938"/>
                    <a:pt x="1835" y="5357"/>
                    <a:pt x="807" y="8381"/>
                  </a:cubicBezTo>
                  <a:cubicBezTo>
                    <a:pt x="-222" y="11405"/>
                    <a:pt x="-222" y="15034"/>
                    <a:pt x="549" y="17280"/>
                  </a:cubicBezTo>
                  <a:cubicBezTo>
                    <a:pt x="1321" y="19526"/>
                    <a:pt x="2864" y="20390"/>
                    <a:pt x="4921" y="20909"/>
                  </a:cubicBezTo>
                  <a:cubicBezTo>
                    <a:pt x="6978" y="21427"/>
                    <a:pt x="9549" y="21600"/>
                    <a:pt x="11607" y="21254"/>
                  </a:cubicBezTo>
                  <a:cubicBezTo>
                    <a:pt x="13664" y="20909"/>
                    <a:pt x="15207" y="20045"/>
                    <a:pt x="16235" y="17107"/>
                  </a:cubicBezTo>
                  <a:cubicBezTo>
                    <a:pt x="17264" y="14170"/>
                    <a:pt x="17778" y="9158"/>
                    <a:pt x="17007" y="5962"/>
                  </a:cubicBezTo>
                  <a:cubicBezTo>
                    <a:pt x="16235" y="2765"/>
                    <a:pt x="14178" y="1382"/>
                    <a:pt x="12121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ha"/>
            <p:cNvSpPr/>
            <p:nvPr/>
          </p:nvSpPr>
          <p:spPr>
            <a:xfrm>
              <a:off x="16326015" y="7871121"/>
              <a:ext cx="88031" cy="5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97" fill="norm" stroke="1" extrusionOk="0">
                  <a:moveTo>
                    <a:pt x="21054" y="6196"/>
                  </a:moveTo>
                  <a:cubicBezTo>
                    <a:pt x="18354" y="8819"/>
                    <a:pt x="15654" y="11441"/>
                    <a:pt x="14304" y="13679"/>
                  </a:cubicBezTo>
                  <a:cubicBezTo>
                    <a:pt x="12954" y="15916"/>
                    <a:pt x="12954" y="17767"/>
                    <a:pt x="13404" y="19156"/>
                  </a:cubicBezTo>
                  <a:cubicBezTo>
                    <a:pt x="13854" y="20544"/>
                    <a:pt x="14754" y="21470"/>
                    <a:pt x="15204" y="21393"/>
                  </a:cubicBezTo>
                  <a:cubicBezTo>
                    <a:pt x="15654" y="21316"/>
                    <a:pt x="15654" y="20236"/>
                    <a:pt x="12954" y="16841"/>
                  </a:cubicBezTo>
                  <a:cubicBezTo>
                    <a:pt x="10254" y="13447"/>
                    <a:pt x="4854" y="7739"/>
                    <a:pt x="2154" y="4421"/>
                  </a:cubicBezTo>
                  <a:cubicBezTo>
                    <a:pt x="-546" y="1104"/>
                    <a:pt x="-546" y="179"/>
                    <a:pt x="1254" y="24"/>
                  </a:cubicBezTo>
                  <a:cubicBezTo>
                    <a:pt x="3054" y="-130"/>
                    <a:pt x="6654" y="487"/>
                    <a:pt x="9804" y="1104"/>
                  </a:cubicBezTo>
                  <a:cubicBezTo>
                    <a:pt x="12954" y="1721"/>
                    <a:pt x="15654" y="2339"/>
                    <a:pt x="18354" y="295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ha"/>
            <p:cNvSpPr/>
            <p:nvPr/>
          </p:nvSpPr>
          <p:spPr>
            <a:xfrm>
              <a:off x="5012266" y="8481305"/>
              <a:ext cx="1196623" cy="34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36" fill="norm" stroke="1" extrusionOk="0">
                  <a:moveTo>
                    <a:pt x="0" y="2348"/>
                  </a:moveTo>
                  <a:cubicBezTo>
                    <a:pt x="0" y="1174"/>
                    <a:pt x="0" y="0"/>
                    <a:pt x="0" y="0"/>
                  </a:cubicBezTo>
                  <a:cubicBezTo>
                    <a:pt x="0" y="0"/>
                    <a:pt x="0" y="1174"/>
                    <a:pt x="34" y="2935"/>
                  </a:cubicBezTo>
                  <a:cubicBezTo>
                    <a:pt x="67" y="4696"/>
                    <a:pt x="135" y="7043"/>
                    <a:pt x="101" y="8804"/>
                  </a:cubicBezTo>
                  <a:cubicBezTo>
                    <a:pt x="67" y="10565"/>
                    <a:pt x="-68" y="11739"/>
                    <a:pt x="67" y="12326"/>
                  </a:cubicBezTo>
                  <a:cubicBezTo>
                    <a:pt x="203" y="12913"/>
                    <a:pt x="609" y="12913"/>
                    <a:pt x="1692" y="13030"/>
                  </a:cubicBezTo>
                  <a:cubicBezTo>
                    <a:pt x="2776" y="13148"/>
                    <a:pt x="4536" y="13383"/>
                    <a:pt x="5687" y="13617"/>
                  </a:cubicBezTo>
                  <a:cubicBezTo>
                    <a:pt x="6839" y="13852"/>
                    <a:pt x="7380" y="14087"/>
                    <a:pt x="7820" y="14204"/>
                  </a:cubicBezTo>
                  <a:cubicBezTo>
                    <a:pt x="8261" y="14322"/>
                    <a:pt x="8599" y="14322"/>
                    <a:pt x="8904" y="13970"/>
                  </a:cubicBezTo>
                  <a:cubicBezTo>
                    <a:pt x="9208" y="13617"/>
                    <a:pt x="9479" y="12913"/>
                    <a:pt x="9649" y="13148"/>
                  </a:cubicBezTo>
                  <a:cubicBezTo>
                    <a:pt x="9818" y="13383"/>
                    <a:pt x="9886" y="14557"/>
                    <a:pt x="9919" y="15730"/>
                  </a:cubicBezTo>
                  <a:cubicBezTo>
                    <a:pt x="9953" y="16904"/>
                    <a:pt x="9953" y="18078"/>
                    <a:pt x="9953" y="19252"/>
                  </a:cubicBezTo>
                  <a:cubicBezTo>
                    <a:pt x="9953" y="20426"/>
                    <a:pt x="9953" y="21600"/>
                    <a:pt x="10055" y="21130"/>
                  </a:cubicBezTo>
                  <a:cubicBezTo>
                    <a:pt x="10156" y="20661"/>
                    <a:pt x="10360" y="18548"/>
                    <a:pt x="10630" y="17491"/>
                  </a:cubicBezTo>
                  <a:cubicBezTo>
                    <a:pt x="10901" y="16435"/>
                    <a:pt x="11240" y="16435"/>
                    <a:pt x="12086" y="16435"/>
                  </a:cubicBezTo>
                  <a:cubicBezTo>
                    <a:pt x="12933" y="16435"/>
                    <a:pt x="14287" y="16435"/>
                    <a:pt x="15709" y="16435"/>
                  </a:cubicBezTo>
                  <a:cubicBezTo>
                    <a:pt x="17131" y="16435"/>
                    <a:pt x="18620" y="16435"/>
                    <a:pt x="19535" y="16435"/>
                  </a:cubicBezTo>
                  <a:cubicBezTo>
                    <a:pt x="20449" y="16435"/>
                    <a:pt x="20787" y="16435"/>
                    <a:pt x="20956" y="15848"/>
                  </a:cubicBezTo>
                  <a:cubicBezTo>
                    <a:pt x="21126" y="15261"/>
                    <a:pt x="21126" y="14087"/>
                    <a:pt x="21126" y="12443"/>
                  </a:cubicBezTo>
                  <a:cubicBezTo>
                    <a:pt x="21126" y="10800"/>
                    <a:pt x="21126" y="8687"/>
                    <a:pt x="21193" y="8570"/>
                  </a:cubicBezTo>
                  <a:cubicBezTo>
                    <a:pt x="21261" y="8452"/>
                    <a:pt x="21397" y="10330"/>
                    <a:pt x="21532" y="1220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ha"/>
            <p:cNvSpPr/>
            <p:nvPr/>
          </p:nvSpPr>
          <p:spPr>
            <a:xfrm>
              <a:off x="5565422" y="8925335"/>
              <a:ext cx="191912" cy="93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0"/>
                  </a:moveTo>
                  <a:cubicBezTo>
                    <a:pt x="1694" y="778"/>
                    <a:pt x="3388" y="1555"/>
                    <a:pt x="4871" y="3154"/>
                  </a:cubicBezTo>
                  <a:cubicBezTo>
                    <a:pt x="6353" y="4752"/>
                    <a:pt x="7624" y="7171"/>
                    <a:pt x="8682" y="9461"/>
                  </a:cubicBezTo>
                  <a:cubicBezTo>
                    <a:pt x="9741" y="11750"/>
                    <a:pt x="10588" y="13910"/>
                    <a:pt x="11224" y="15466"/>
                  </a:cubicBezTo>
                  <a:cubicBezTo>
                    <a:pt x="11859" y="17021"/>
                    <a:pt x="12282" y="17971"/>
                    <a:pt x="12706" y="18662"/>
                  </a:cubicBezTo>
                  <a:cubicBezTo>
                    <a:pt x="13129" y="19354"/>
                    <a:pt x="13553" y="19786"/>
                    <a:pt x="13976" y="19786"/>
                  </a:cubicBezTo>
                  <a:cubicBezTo>
                    <a:pt x="14400" y="19786"/>
                    <a:pt x="14824" y="19354"/>
                    <a:pt x="13976" y="19138"/>
                  </a:cubicBezTo>
                  <a:cubicBezTo>
                    <a:pt x="13129" y="18922"/>
                    <a:pt x="11012" y="18922"/>
                    <a:pt x="11012" y="18922"/>
                  </a:cubicBezTo>
                  <a:cubicBezTo>
                    <a:pt x="11012" y="18922"/>
                    <a:pt x="13129" y="18922"/>
                    <a:pt x="13553" y="18922"/>
                  </a:cubicBezTo>
                  <a:cubicBezTo>
                    <a:pt x="13976" y="18922"/>
                    <a:pt x="12706" y="18922"/>
                    <a:pt x="11012" y="18922"/>
                  </a:cubicBezTo>
                  <a:cubicBezTo>
                    <a:pt x="9318" y="18922"/>
                    <a:pt x="7200" y="18922"/>
                    <a:pt x="5718" y="19138"/>
                  </a:cubicBezTo>
                  <a:cubicBezTo>
                    <a:pt x="4235" y="19354"/>
                    <a:pt x="3388" y="19786"/>
                    <a:pt x="3600" y="20174"/>
                  </a:cubicBezTo>
                  <a:cubicBezTo>
                    <a:pt x="3812" y="20563"/>
                    <a:pt x="5082" y="20909"/>
                    <a:pt x="6776" y="21168"/>
                  </a:cubicBezTo>
                  <a:cubicBezTo>
                    <a:pt x="8471" y="21427"/>
                    <a:pt x="10588" y="21600"/>
                    <a:pt x="13129" y="21211"/>
                  </a:cubicBezTo>
                  <a:cubicBezTo>
                    <a:pt x="15671" y="20822"/>
                    <a:pt x="18635" y="19872"/>
                    <a:pt x="21600" y="1892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ha"/>
            <p:cNvSpPr/>
            <p:nvPr/>
          </p:nvSpPr>
          <p:spPr>
            <a:xfrm>
              <a:off x="5480266" y="8804523"/>
              <a:ext cx="186757" cy="36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47" fill="norm" stroke="1" extrusionOk="0">
                  <a:moveTo>
                    <a:pt x="21440" y="1185"/>
                  </a:moveTo>
                  <a:cubicBezTo>
                    <a:pt x="21008" y="962"/>
                    <a:pt x="20576" y="739"/>
                    <a:pt x="19280" y="516"/>
                  </a:cubicBezTo>
                  <a:cubicBezTo>
                    <a:pt x="17984" y="293"/>
                    <a:pt x="15824" y="70"/>
                    <a:pt x="14528" y="14"/>
                  </a:cubicBezTo>
                  <a:cubicBezTo>
                    <a:pt x="13232" y="-42"/>
                    <a:pt x="12800" y="70"/>
                    <a:pt x="12152" y="449"/>
                  </a:cubicBezTo>
                  <a:cubicBezTo>
                    <a:pt x="11504" y="828"/>
                    <a:pt x="10640" y="1475"/>
                    <a:pt x="9992" y="2178"/>
                  </a:cubicBezTo>
                  <a:cubicBezTo>
                    <a:pt x="9344" y="2881"/>
                    <a:pt x="8912" y="3640"/>
                    <a:pt x="8048" y="4421"/>
                  </a:cubicBezTo>
                  <a:cubicBezTo>
                    <a:pt x="7184" y="5202"/>
                    <a:pt x="5888" y="6005"/>
                    <a:pt x="5456" y="6708"/>
                  </a:cubicBezTo>
                  <a:cubicBezTo>
                    <a:pt x="5024" y="7411"/>
                    <a:pt x="5456" y="8013"/>
                    <a:pt x="6320" y="8404"/>
                  </a:cubicBezTo>
                  <a:cubicBezTo>
                    <a:pt x="7184" y="8794"/>
                    <a:pt x="8480" y="8973"/>
                    <a:pt x="9344" y="9006"/>
                  </a:cubicBezTo>
                  <a:cubicBezTo>
                    <a:pt x="10208" y="9040"/>
                    <a:pt x="10640" y="8928"/>
                    <a:pt x="11072" y="8482"/>
                  </a:cubicBezTo>
                  <a:cubicBezTo>
                    <a:pt x="11504" y="8036"/>
                    <a:pt x="11936" y="7255"/>
                    <a:pt x="12368" y="6507"/>
                  </a:cubicBezTo>
                  <a:cubicBezTo>
                    <a:pt x="12800" y="5760"/>
                    <a:pt x="13232" y="5046"/>
                    <a:pt x="13232" y="4532"/>
                  </a:cubicBezTo>
                  <a:cubicBezTo>
                    <a:pt x="13232" y="4019"/>
                    <a:pt x="12800" y="3707"/>
                    <a:pt x="12584" y="3472"/>
                  </a:cubicBezTo>
                  <a:cubicBezTo>
                    <a:pt x="12368" y="3238"/>
                    <a:pt x="12368" y="3082"/>
                    <a:pt x="12800" y="3115"/>
                  </a:cubicBezTo>
                  <a:cubicBezTo>
                    <a:pt x="13232" y="3149"/>
                    <a:pt x="14096" y="3372"/>
                    <a:pt x="14528" y="3885"/>
                  </a:cubicBezTo>
                  <a:cubicBezTo>
                    <a:pt x="14960" y="4398"/>
                    <a:pt x="14960" y="5202"/>
                    <a:pt x="15176" y="6027"/>
                  </a:cubicBezTo>
                  <a:cubicBezTo>
                    <a:pt x="15392" y="6853"/>
                    <a:pt x="15824" y="7701"/>
                    <a:pt x="16256" y="8281"/>
                  </a:cubicBezTo>
                  <a:cubicBezTo>
                    <a:pt x="16688" y="8861"/>
                    <a:pt x="17120" y="9174"/>
                    <a:pt x="17336" y="9386"/>
                  </a:cubicBezTo>
                  <a:cubicBezTo>
                    <a:pt x="17552" y="9598"/>
                    <a:pt x="17552" y="9709"/>
                    <a:pt x="17552" y="9709"/>
                  </a:cubicBezTo>
                  <a:cubicBezTo>
                    <a:pt x="17552" y="9709"/>
                    <a:pt x="17552" y="9598"/>
                    <a:pt x="16472" y="9151"/>
                  </a:cubicBezTo>
                  <a:cubicBezTo>
                    <a:pt x="15392" y="8705"/>
                    <a:pt x="13232" y="7924"/>
                    <a:pt x="10640" y="7143"/>
                  </a:cubicBezTo>
                  <a:cubicBezTo>
                    <a:pt x="8048" y="6362"/>
                    <a:pt x="5024" y="5581"/>
                    <a:pt x="3080" y="5090"/>
                  </a:cubicBezTo>
                  <a:cubicBezTo>
                    <a:pt x="1136" y="4599"/>
                    <a:pt x="272" y="4398"/>
                    <a:pt x="56" y="4398"/>
                  </a:cubicBezTo>
                  <a:cubicBezTo>
                    <a:pt x="-160" y="4398"/>
                    <a:pt x="272" y="4599"/>
                    <a:pt x="920" y="5079"/>
                  </a:cubicBezTo>
                  <a:cubicBezTo>
                    <a:pt x="1568" y="5559"/>
                    <a:pt x="2432" y="6318"/>
                    <a:pt x="2864" y="7154"/>
                  </a:cubicBezTo>
                  <a:cubicBezTo>
                    <a:pt x="3296" y="7991"/>
                    <a:pt x="3296" y="8906"/>
                    <a:pt x="3296" y="9531"/>
                  </a:cubicBezTo>
                  <a:cubicBezTo>
                    <a:pt x="3296" y="10156"/>
                    <a:pt x="3296" y="10490"/>
                    <a:pt x="3080" y="10747"/>
                  </a:cubicBezTo>
                  <a:cubicBezTo>
                    <a:pt x="2864" y="11003"/>
                    <a:pt x="2432" y="11182"/>
                    <a:pt x="2216" y="11204"/>
                  </a:cubicBezTo>
                  <a:cubicBezTo>
                    <a:pt x="2000" y="11227"/>
                    <a:pt x="2000" y="11093"/>
                    <a:pt x="2432" y="10591"/>
                  </a:cubicBezTo>
                  <a:cubicBezTo>
                    <a:pt x="2864" y="10089"/>
                    <a:pt x="3728" y="9218"/>
                    <a:pt x="4160" y="9129"/>
                  </a:cubicBezTo>
                  <a:cubicBezTo>
                    <a:pt x="4592" y="9040"/>
                    <a:pt x="4592" y="9732"/>
                    <a:pt x="4808" y="10490"/>
                  </a:cubicBezTo>
                  <a:cubicBezTo>
                    <a:pt x="5024" y="11249"/>
                    <a:pt x="5456" y="12075"/>
                    <a:pt x="6752" y="12833"/>
                  </a:cubicBezTo>
                  <a:cubicBezTo>
                    <a:pt x="8048" y="13592"/>
                    <a:pt x="10208" y="14284"/>
                    <a:pt x="11288" y="15020"/>
                  </a:cubicBezTo>
                  <a:cubicBezTo>
                    <a:pt x="12368" y="15756"/>
                    <a:pt x="12368" y="16537"/>
                    <a:pt x="13016" y="17173"/>
                  </a:cubicBezTo>
                  <a:cubicBezTo>
                    <a:pt x="13664" y="17809"/>
                    <a:pt x="14960" y="18300"/>
                    <a:pt x="15608" y="18769"/>
                  </a:cubicBezTo>
                  <a:cubicBezTo>
                    <a:pt x="16256" y="19237"/>
                    <a:pt x="16256" y="19684"/>
                    <a:pt x="16688" y="19963"/>
                  </a:cubicBezTo>
                  <a:cubicBezTo>
                    <a:pt x="17120" y="20241"/>
                    <a:pt x="17984" y="20353"/>
                    <a:pt x="18416" y="20465"/>
                  </a:cubicBezTo>
                  <a:cubicBezTo>
                    <a:pt x="18848" y="20576"/>
                    <a:pt x="18848" y="20688"/>
                    <a:pt x="18632" y="20688"/>
                  </a:cubicBezTo>
                  <a:cubicBezTo>
                    <a:pt x="18416" y="20688"/>
                    <a:pt x="17984" y="20576"/>
                    <a:pt x="17120" y="20342"/>
                  </a:cubicBezTo>
                  <a:cubicBezTo>
                    <a:pt x="16256" y="20108"/>
                    <a:pt x="14960" y="19751"/>
                    <a:pt x="13448" y="19494"/>
                  </a:cubicBezTo>
                  <a:cubicBezTo>
                    <a:pt x="11936" y="19237"/>
                    <a:pt x="10208" y="19081"/>
                    <a:pt x="9560" y="19070"/>
                  </a:cubicBezTo>
                  <a:cubicBezTo>
                    <a:pt x="8912" y="19059"/>
                    <a:pt x="9344" y="19193"/>
                    <a:pt x="9776" y="19572"/>
                  </a:cubicBezTo>
                  <a:cubicBezTo>
                    <a:pt x="10208" y="19951"/>
                    <a:pt x="10640" y="20576"/>
                    <a:pt x="11072" y="20978"/>
                  </a:cubicBezTo>
                  <a:cubicBezTo>
                    <a:pt x="11504" y="21379"/>
                    <a:pt x="11936" y="21558"/>
                    <a:pt x="12368" y="21547"/>
                  </a:cubicBezTo>
                  <a:cubicBezTo>
                    <a:pt x="12800" y="21536"/>
                    <a:pt x="13232" y="21335"/>
                    <a:pt x="13664" y="2113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ha"/>
            <p:cNvSpPr/>
            <p:nvPr/>
          </p:nvSpPr>
          <p:spPr>
            <a:xfrm>
              <a:off x="5486400" y="12300712"/>
              <a:ext cx="354716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411" fill="norm" stroke="1" extrusionOk="0">
                  <a:moveTo>
                    <a:pt x="0" y="3812"/>
                  </a:moveTo>
                  <a:cubicBezTo>
                    <a:pt x="5229" y="10165"/>
                    <a:pt x="10459" y="16518"/>
                    <a:pt x="13642" y="19059"/>
                  </a:cubicBezTo>
                  <a:cubicBezTo>
                    <a:pt x="16825" y="21600"/>
                    <a:pt x="17962" y="20329"/>
                    <a:pt x="18985" y="17153"/>
                  </a:cubicBezTo>
                  <a:cubicBezTo>
                    <a:pt x="20008" y="13976"/>
                    <a:pt x="20918" y="8894"/>
                    <a:pt x="21259" y="5718"/>
                  </a:cubicBezTo>
                  <a:cubicBezTo>
                    <a:pt x="21600" y="2541"/>
                    <a:pt x="21373" y="1271"/>
                    <a:pt x="21145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ha"/>
            <p:cNvSpPr/>
            <p:nvPr/>
          </p:nvSpPr>
          <p:spPr>
            <a:xfrm>
              <a:off x="5483305" y="12323291"/>
              <a:ext cx="272353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1991" y="0"/>
                  </a:moveTo>
                  <a:cubicBezTo>
                    <a:pt x="824" y="3600"/>
                    <a:pt x="-344" y="7200"/>
                    <a:pt x="94" y="10050"/>
                  </a:cubicBezTo>
                  <a:cubicBezTo>
                    <a:pt x="532" y="12900"/>
                    <a:pt x="2575" y="15000"/>
                    <a:pt x="4910" y="16950"/>
                  </a:cubicBezTo>
                  <a:cubicBezTo>
                    <a:pt x="7245" y="18900"/>
                    <a:pt x="9872" y="20700"/>
                    <a:pt x="11770" y="21150"/>
                  </a:cubicBezTo>
                  <a:cubicBezTo>
                    <a:pt x="13667" y="21600"/>
                    <a:pt x="14834" y="20700"/>
                    <a:pt x="16002" y="18750"/>
                  </a:cubicBezTo>
                  <a:cubicBezTo>
                    <a:pt x="17170" y="16800"/>
                    <a:pt x="18337" y="13800"/>
                    <a:pt x="19359" y="10950"/>
                  </a:cubicBezTo>
                  <a:cubicBezTo>
                    <a:pt x="20380" y="8100"/>
                    <a:pt x="21256" y="5400"/>
                    <a:pt x="21110" y="4500"/>
                  </a:cubicBezTo>
                  <a:cubicBezTo>
                    <a:pt x="20964" y="3600"/>
                    <a:pt x="19797" y="4500"/>
                    <a:pt x="18337" y="6300"/>
                  </a:cubicBezTo>
                  <a:cubicBezTo>
                    <a:pt x="16878" y="8100"/>
                    <a:pt x="15126" y="10800"/>
                    <a:pt x="14688" y="13500"/>
                  </a:cubicBezTo>
                  <a:cubicBezTo>
                    <a:pt x="14251" y="16200"/>
                    <a:pt x="15126" y="18900"/>
                    <a:pt x="16002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ha"/>
            <p:cNvSpPr/>
            <p:nvPr/>
          </p:nvSpPr>
          <p:spPr>
            <a:xfrm>
              <a:off x="5493155" y="12007201"/>
              <a:ext cx="851201" cy="88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43" fill="norm" stroke="1" extrusionOk="0">
                  <a:moveTo>
                    <a:pt x="971" y="0"/>
                  </a:moveTo>
                  <a:cubicBezTo>
                    <a:pt x="590" y="275"/>
                    <a:pt x="209" y="549"/>
                    <a:pt x="67" y="1236"/>
                  </a:cubicBezTo>
                  <a:cubicBezTo>
                    <a:pt x="-76" y="1922"/>
                    <a:pt x="19" y="3020"/>
                    <a:pt x="257" y="4897"/>
                  </a:cubicBezTo>
                  <a:cubicBezTo>
                    <a:pt x="495" y="6773"/>
                    <a:pt x="876" y="9427"/>
                    <a:pt x="1351" y="11853"/>
                  </a:cubicBezTo>
                  <a:cubicBezTo>
                    <a:pt x="1827" y="14278"/>
                    <a:pt x="2398" y="16475"/>
                    <a:pt x="2683" y="17802"/>
                  </a:cubicBezTo>
                  <a:cubicBezTo>
                    <a:pt x="2969" y="19129"/>
                    <a:pt x="2969" y="19586"/>
                    <a:pt x="3064" y="20044"/>
                  </a:cubicBezTo>
                  <a:cubicBezTo>
                    <a:pt x="3159" y="20502"/>
                    <a:pt x="3350" y="20959"/>
                    <a:pt x="3683" y="21234"/>
                  </a:cubicBezTo>
                  <a:cubicBezTo>
                    <a:pt x="4016" y="21508"/>
                    <a:pt x="4491" y="21600"/>
                    <a:pt x="5728" y="21508"/>
                  </a:cubicBezTo>
                  <a:cubicBezTo>
                    <a:pt x="6965" y="21417"/>
                    <a:pt x="8964" y="21142"/>
                    <a:pt x="11057" y="21097"/>
                  </a:cubicBezTo>
                  <a:cubicBezTo>
                    <a:pt x="13150" y="21051"/>
                    <a:pt x="15339" y="21234"/>
                    <a:pt x="17099" y="21234"/>
                  </a:cubicBezTo>
                  <a:cubicBezTo>
                    <a:pt x="18860" y="21234"/>
                    <a:pt x="20192" y="21051"/>
                    <a:pt x="21524" y="2086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ha"/>
            <p:cNvSpPr/>
            <p:nvPr/>
          </p:nvSpPr>
          <p:spPr>
            <a:xfrm>
              <a:off x="6231466" y="12736634"/>
              <a:ext cx="175392" cy="41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434" fill="norm" stroke="1" extrusionOk="0">
                  <a:moveTo>
                    <a:pt x="18144" y="227"/>
                  </a:moveTo>
                  <a:cubicBezTo>
                    <a:pt x="15984" y="30"/>
                    <a:pt x="13824" y="-166"/>
                    <a:pt x="12528" y="227"/>
                  </a:cubicBezTo>
                  <a:cubicBezTo>
                    <a:pt x="11232" y="619"/>
                    <a:pt x="10800" y="1601"/>
                    <a:pt x="11664" y="3761"/>
                  </a:cubicBezTo>
                  <a:cubicBezTo>
                    <a:pt x="12528" y="5921"/>
                    <a:pt x="14688" y="9259"/>
                    <a:pt x="15984" y="12009"/>
                  </a:cubicBezTo>
                  <a:cubicBezTo>
                    <a:pt x="17280" y="14758"/>
                    <a:pt x="17712" y="16918"/>
                    <a:pt x="16848" y="18292"/>
                  </a:cubicBezTo>
                  <a:cubicBezTo>
                    <a:pt x="15984" y="19667"/>
                    <a:pt x="13824" y="20256"/>
                    <a:pt x="12312" y="19863"/>
                  </a:cubicBezTo>
                  <a:cubicBezTo>
                    <a:pt x="10800" y="19470"/>
                    <a:pt x="9936" y="18096"/>
                    <a:pt x="8424" y="15052"/>
                  </a:cubicBezTo>
                  <a:cubicBezTo>
                    <a:pt x="6912" y="12008"/>
                    <a:pt x="4752" y="7296"/>
                    <a:pt x="3024" y="4449"/>
                  </a:cubicBezTo>
                  <a:cubicBezTo>
                    <a:pt x="1296" y="1601"/>
                    <a:pt x="0" y="619"/>
                    <a:pt x="0" y="521"/>
                  </a:cubicBezTo>
                  <a:cubicBezTo>
                    <a:pt x="0" y="423"/>
                    <a:pt x="1296" y="1209"/>
                    <a:pt x="4536" y="2190"/>
                  </a:cubicBezTo>
                  <a:cubicBezTo>
                    <a:pt x="7776" y="3172"/>
                    <a:pt x="12960" y="4350"/>
                    <a:pt x="16416" y="6019"/>
                  </a:cubicBezTo>
                  <a:cubicBezTo>
                    <a:pt x="19872" y="7689"/>
                    <a:pt x="21600" y="9849"/>
                    <a:pt x="18576" y="12499"/>
                  </a:cubicBezTo>
                  <a:cubicBezTo>
                    <a:pt x="15552" y="15150"/>
                    <a:pt x="7776" y="18292"/>
                    <a:pt x="0" y="2143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ha"/>
            <p:cNvSpPr/>
            <p:nvPr/>
          </p:nvSpPr>
          <p:spPr>
            <a:xfrm>
              <a:off x="7304871" y="12783612"/>
              <a:ext cx="597352" cy="44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96" fill="norm" stroke="1" extrusionOk="0">
                  <a:moveTo>
                    <a:pt x="10430" y="5521"/>
                  </a:moveTo>
                  <a:cubicBezTo>
                    <a:pt x="10698" y="4621"/>
                    <a:pt x="10967" y="3721"/>
                    <a:pt x="10765" y="2911"/>
                  </a:cubicBezTo>
                  <a:cubicBezTo>
                    <a:pt x="10564" y="2101"/>
                    <a:pt x="9893" y="1381"/>
                    <a:pt x="8619" y="1111"/>
                  </a:cubicBezTo>
                  <a:cubicBezTo>
                    <a:pt x="7344" y="841"/>
                    <a:pt x="5466" y="1021"/>
                    <a:pt x="3789" y="2461"/>
                  </a:cubicBezTo>
                  <a:cubicBezTo>
                    <a:pt x="2112" y="3901"/>
                    <a:pt x="636" y="6601"/>
                    <a:pt x="167" y="9301"/>
                  </a:cubicBezTo>
                  <a:cubicBezTo>
                    <a:pt x="-303" y="12001"/>
                    <a:pt x="234" y="14701"/>
                    <a:pt x="1575" y="16951"/>
                  </a:cubicBezTo>
                  <a:cubicBezTo>
                    <a:pt x="2917" y="19201"/>
                    <a:pt x="5063" y="21001"/>
                    <a:pt x="6808" y="21181"/>
                  </a:cubicBezTo>
                  <a:cubicBezTo>
                    <a:pt x="8552" y="21361"/>
                    <a:pt x="9893" y="19921"/>
                    <a:pt x="10631" y="16591"/>
                  </a:cubicBezTo>
                  <a:cubicBezTo>
                    <a:pt x="11369" y="13261"/>
                    <a:pt x="11503" y="8041"/>
                    <a:pt x="11570" y="4891"/>
                  </a:cubicBezTo>
                  <a:cubicBezTo>
                    <a:pt x="11637" y="1741"/>
                    <a:pt x="11637" y="661"/>
                    <a:pt x="11973" y="211"/>
                  </a:cubicBezTo>
                  <a:cubicBezTo>
                    <a:pt x="12308" y="-239"/>
                    <a:pt x="12979" y="-59"/>
                    <a:pt x="13516" y="1651"/>
                  </a:cubicBezTo>
                  <a:cubicBezTo>
                    <a:pt x="14052" y="3361"/>
                    <a:pt x="14455" y="6601"/>
                    <a:pt x="15126" y="9031"/>
                  </a:cubicBezTo>
                  <a:cubicBezTo>
                    <a:pt x="15796" y="11461"/>
                    <a:pt x="16736" y="13081"/>
                    <a:pt x="17809" y="13891"/>
                  </a:cubicBezTo>
                  <a:cubicBezTo>
                    <a:pt x="18882" y="14701"/>
                    <a:pt x="20090" y="14701"/>
                    <a:pt x="21297" y="1470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ha"/>
            <p:cNvSpPr/>
            <p:nvPr/>
          </p:nvSpPr>
          <p:spPr>
            <a:xfrm>
              <a:off x="7270044" y="12458757"/>
              <a:ext cx="706156" cy="24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0" y="5891"/>
                  </a:moveTo>
                  <a:cubicBezTo>
                    <a:pt x="1143" y="6873"/>
                    <a:pt x="2286" y="7855"/>
                    <a:pt x="4229" y="8345"/>
                  </a:cubicBezTo>
                  <a:cubicBezTo>
                    <a:pt x="6171" y="8836"/>
                    <a:pt x="8914" y="8836"/>
                    <a:pt x="11200" y="8836"/>
                  </a:cubicBezTo>
                  <a:cubicBezTo>
                    <a:pt x="13486" y="8836"/>
                    <a:pt x="15314" y="8836"/>
                    <a:pt x="16514" y="8836"/>
                  </a:cubicBezTo>
                  <a:cubicBezTo>
                    <a:pt x="17714" y="8836"/>
                    <a:pt x="18286" y="8836"/>
                    <a:pt x="18514" y="8018"/>
                  </a:cubicBezTo>
                  <a:cubicBezTo>
                    <a:pt x="18743" y="7200"/>
                    <a:pt x="18629" y="5564"/>
                    <a:pt x="18514" y="3764"/>
                  </a:cubicBezTo>
                  <a:cubicBezTo>
                    <a:pt x="18400" y="1964"/>
                    <a:pt x="18286" y="0"/>
                    <a:pt x="18229" y="0"/>
                  </a:cubicBezTo>
                  <a:cubicBezTo>
                    <a:pt x="18171" y="0"/>
                    <a:pt x="18171" y="1964"/>
                    <a:pt x="18229" y="4582"/>
                  </a:cubicBezTo>
                  <a:cubicBezTo>
                    <a:pt x="18286" y="7200"/>
                    <a:pt x="18400" y="10473"/>
                    <a:pt x="18457" y="12927"/>
                  </a:cubicBezTo>
                  <a:cubicBezTo>
                    <a:pt x="18514" y="15382"/>
                    <a:pt x="18514" y="17018"/>
                    <a:pt x="18343" y="17182"/>
                  </a:cubicBezTo>
                  <a:cubicBezTo>
                    <a:pt x="18171" y="17346"/>
                    <a:pt x="17829" y="16036"/>
                    <a:pt x="17486" y="14564"/>
                  </a:cubicBezTo>
                  <a:cubicBezTo>
                    <a:pt x="17143" y="13091"/>
                    <a:pt x="16800" y="11455"/>
                    <a:pt x="16514" y="9000"/>
                  </a:cubicBezTo>
                  <a:cubicBezTo>
                    <a:pt x="16229" y="6545"/>
                    <a:pt x="16000" y="3273"/>
                    <a:pt x="16343" y="1636"/>
                  </a:cubicBezTo>
                  <a:cubicBezTo>
                    <a:pt x="16686" y="0"/>
                    <a:pt x="17600" y="0"/>
                    <a:pt x="18571" y="1309"/>
                  </a:cubicBezTo>
                  <a:cubicBezTo>
                    <a:pt x="19543" y="2618"/>
                    <a:pt x="20571" y="5236"/>
                    <a:pt x="21086" y="7364"/>
                  </a:cubicBezTo>
                  <a:cubicBezTo>
                    <a:pt x="21600" y="9491"/>
                    <a:pt x="21600" y="11127"/>
                    <a:pt x="20857" y="13418"/>
                  </a:cubicBezTo>
                  <a:cubicBezTo>
                    <a:pt x="20114" y="15709"/>
                    <a:pt x="18629" y="18655"/>
                    <a:pt x="17143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ha"/>
            <p:cNvSpPr/>
            <p:nvPr/>
          </p:nvSpPr>
          <p:spPr>
            <a:xfrm>
              <a:off x="8150577" y="12874437"/>
              <a:ext cx="440268" cy="44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8884"/>
                  </a:moveTo>
                  <a:cubicBezTo>
                    <a:pt x="1108" y="9068"/>
                    <a:pt x="2215" y="9251"/>
                    <a:pt x="3785" y="8152"/>
                  </a:cubicBezTo>
                  <a:cubicBezTo>
                    <a:pt x="5354" y="7054"/>
                    <a:pt x="7385" y="4674"/>
                    <a:pt x="8308" y="2935"/>
                  </a:cubicBezTo>
                  <a:cubicBezTo>
                    <a:pt x="9231" y="1196"/>
                    <a:pt x="9046" y="98"/>
                    <a:pt x="8769" y="7"/>
                  </a:cubicBezTo>
                  <a:cubicBezTo>
                    <a:pt x="8492" y="-85"/>
                    <a:pt x="8123" y="830"/>
                    <a:pt x="8308" y="3301"/>
                  </a:cubicBezTo>
                  <a:cubicBezTo>
                    <a:pt x="8492" y="5773"/>
                    <a:pt x="9231" y="9800"/>
                    <a:pt x="9877" y="12729"/>
                  </a:cubicBezTo>
                  <a:cubicBezTo>
                    <a:pt x="10523" y="15657"/>
                    <a:pt x="11077" y="17488"/>
                    <a:pt x="11077" y="18769"/>
                  </a:cubicBezTo>
                  <a:cubicBezTo>
                    <a:pt x="11077" y="20051"/>
                    <a:pt x="10523" y="20783"/>
                    <a:pt x="9323" y="21149"/>
                  </a:cubicBezTo>
                  <a:cubicBezTo>
                    <a:pt x="8123" y="21515"/>
                    <a:pt x="6277" y="21515"/>
                    <a:pt x="7754" y="21240"/>
                  </a:cubicBezTo>
                  <a:cubicBezTo>
                    <a:pt x="9231" y="20966"/>
                    <a:pt x="14031" y="20417"/>
                    <a:pt x="16892" y="20417"/>
                  </a:cubicBezTo>
                  <a:cubicBezTo>
                    <a:pt x="19754" y="20417"/>
                    <a:pt x="20677" y="20966"/>
                    <a:pt x="21600" y="2151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ha"/>
            <p:cNvSpPr/>
            <p:nvPr/>
          </p:nvSpPr>
          <p:spPr>
            <a:xfrm>
              <a:off x="4799290" y="7028801"/>
              <a:ext cx="303288" cy="123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59" fill="norm" stroke="1" extrusionOk="0">
                  <a:moveTo>
                    <a:pt x="20693" y="0"/>
                  </a:moveTo>
                  <a:cubicBezTo>
                    <a:pt x="16160" y="326"/>
                    <a:pt x="11626" y="653"/>
                    <a:pt x="8693" y="1175"/>
                  </a:cubicBezTo>
                  <a:cubicBezTo>
                    <a:pt x="5760" y="1697"/>
                    <a:pt x="4426" y="2415"/>
                    <a:pt x="4026" y="3263"/>
                  </a:cubicBezTo>
                  <a:cubicBezTo>
                    <a:pt x="3626" y="4111"/>
                    <a:pt x="4160" y="5090"/>
                    <a:pt x="4560" y="5906"/>
                  </a:cubicBezTo>
                  <a:cubicBezTo>
                    <a:pt x="4960" y="6721"/>
                    <a:pt x="5226" y="7374"/>
                    <a:pt x="5493" y="8222"/>
                  </a:cubicBezTo>
                  <a:cubicBezTo>
                    <a:pt x="5760" y="9071"/>
                    <a:pt x="6026" y="10115"/>
                    <a:pt x="5893" y="11257"/>
                  </a:cubicBezTo>
                  <a:cubicBezTo>
                    <a:pt x="5760" y="12399"/>
                    <a:pt x="5226" y="13639"/>
                    <a:pt x="4160" y="15009"/>
                  </a:cubicBezTo>
                  <a:cubicBezTo>
                    <a:pt x="3093" y="16379"/>
                    <a:pt x="1493" y="17880"/>
                    <a:pt x="693" y="18794"/>
                  </a:cubicBezTo>
                  <a:cubicBezTo>
                    <a:pt x="-107" y="19708"/>
                    <a:pt x="-107" y="20034"/>
                    <a:pt x="160" y="20360"/>
                  </a:cubicBezTo>
                  <a:cubicBezTo>
                    <a:pt x="426" y="20686"/>
                    <a:pt x="960" y="21013"/>
                    <a:pt x="2693" y="21241"/>
                  </a:cubicBezTo>
                  <a:cubicBezTo>
                    <a:pt x="4426" y="21469"/>
                    <a:pt x="7360" y="21600"/>
                    <a:pt x="10693" y="21208"/>
                  </a:cubicBezTo>
                  <a:cubicBezTo>
                    <a:pt x="14026" y="20817"/>
                    <a:pt x="17760" y="19903"/>
                    <a:pt x="21493" y="1899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ha"/>
            <p:cNvSpPr/>
            <p:nvPr/>
          </p:nvSpPr>
          <p:spPr>
            <a:xfrm>
              <a:off x="1696371" y="7347936"/>
              <a:ext cx="3180430" cy="26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097" fill="norm" stroke="1" extrusionOk="0">
                  <a:moveTo>
                    <a:pt x="21579" y="20746"/>
                  </a:moveTo>
                  <a:cubicBezTo>
                    <a:pt x="21324" y="21050"/>
                    <a:pt x="21068" y="21354"/>
                    <a:pt x="20788" y="20746"/>
                  </a:cubicBezTo>
                  <a:cubicBezTo>
                    <a:pt x="20507" y="20137"/>
                    <a:pt x="20200" y="18616"/>
                    <a:pt x="19588" y="17855"/>
                  </a:cubicBezTo>
                  <a:cubicBezTo>
                    <a:pt x="18975" y="17095"/>
                    <a:pt x="18056" y="17095"/>
                    <a:pt x="17136" y="16791"/>
                  </a:cubicBezTo>
                  <a:cubicBezTo>
                    <a:pt x="16217" y="16486"/>
                    <a:pt x="15298" y="15878"/>
                    <a:pt x="14341" y="15726"/>
                  </a:cubicBezTo>
                  <a:cubicBezTo>
                    <a:pt x="13383" y="15574"/>
                    <a:pt x="12388" y="15878"/>
                    <a:pt x="11328" y="16030"/>
                  </a:cubicBezTo>
                  <a:cubicBezTo>
                    <a:pt x="10268" y="16182"/>
                    <a:pt x="9145" y="16182"/>
                    <a:pt x="8124" y="15726"/>
                  </a:cubicBezTo>
                  <a:cubicBezTo>
                    <a:pt x="7102" y="15270"/>
                    <a:pt x="6183" y="14357"/>
                    <a:pt x="5290" y="13444"/>
                  </a:cubicBezTo>
                  <a:cubicBezTo>
                    <a:pt x="4396" y="12531"/>
                    <a:pt x="3528" y="11619"/>
                    <a:pt x="2890" y="11162"/>
                  </a:cubicBezTo>
                  <a:cubicBezTo>
                    <a:pt x="2251" y="10706"/>
                    <a:pt x="1843" y="10706"/>
                    <a:pt x="1575" y="10706"/>
                  </a:cubicBezTo>
                  <a:cubicBezTo>
                    <a:pt x="1307" y="10706"/>
                    <a:pt x="1179" y="10706"/>
                    <a:pt x="1077" y="10098"/>
                  </a:cubicBezTo>
                  <a:cubicBezTo>
                    <a:pt x="975" y="9489"/>
                    <a:pt x="898" y="8272"/>
                    <a:pt x="860" y="6903"/>
                  </a:cubicBezTo>
                  <a:cubicBezTo>
                    <a:pt x="822" y="5534"/>
                    <a:pt x="822" y="4013"/>
                    <a:pt x="847" y="4013"/>
                  </a:cubicBezTo>
                  <a:cubicBezTo>
                    <a:pt x="873" y="4013"/>
                    <a:pt x="924" y="5534"/>
                    <a:pt x="962" y="8120"/>
                  </a:cubicBezTo>
                  <a:cubicBezTo>
                    <a:pt x="1000" y="10706"/>
                    <a:pt x="1026" y="14357"/>
                    <a:pt x="1051" y="16943"/>
                  </a:cubicBezTo>
                  <a:cubicBezTo>
                    <a:pt x="1077" y="19529"/>
                    <a:pt x="1102" y="21050"/>
                    <a:pt x="1102" y="21050"/>
                  </a:cubicBezTo>
                  <a:cubicBezTo>
                    <a:pt x="1102" y="21050"/>
                    <a:pt x="1077" y="19529"/>
                    <a:pt x="1051" y="16334"/>
                  </a:cubicBezTo>
                  <a:cubicBezTo>
                    <a:pt x="1026" y="13140"/>
                    <a:pt x="1000" y="8272"/>
                    <a:pt x="988" y="5078"/>
                  </a:cubicBezTo>
                  <a:cubicBezTo>
                    <a:pt x="975" y="1884"/>
                    <a:pt x="975" y="362"/>
                    <a:pt x="911" y="58"/>
                  </a:cubicBezTo>
                  <a:cubicBezTo>
                    <a:pt x="847" y="-246"/>
                    <a:pt x="719" y="667"/>
                    <a:pt x="579" y="2340"/>
                  </a:cubicBezTo>
                  <a:cubicBezTo>
                    <a:pt x="439" y="4013"/>
                    <a:pt x="285" y="6447"/>
                    <a:pt x="170" y="8881"/>
                  </a:cubicBezTo>
                  <a:cubicBezTo>
                    <a:pt x="56" y="11315"/>
                    <a:pt x="-21" y="13748"/>
                    <a:pt x="5" y="15117"/>
                  </a:cubicBezTo>
                  <a:cubicBezTo>
                    <a:pt x="30" y="16486"/>
                    <a:pt x="158" y="16791"/>
                    <a:pt x="439" y="16486"/>
                  </a:cubicBezTo>
                  <a:cubicBezTo>
                    <a:pt x="719" y="16182"/>
                    <a:pt x="1153" y="15269"/>
                    <a:pt x="1588" y="1435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ha"/>
            <p:cNvSpPr/>
            <p:nvPr/>
          </p:nvSpPr>
          <p:spPr>
            <a:xfrm>
              <a:off x="290149" y="7198135"/>
              <a:ext cx="353318" cy="44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6573" y="0"/>
                  </a:moveTo>
                  <a:cubicBezTo>
                    <a:pt x="12481" y="0"/>
                    <a:pt x="8388" y="0"/>
                    <a:pt x="5546" y="646"/>
                  </a:cubicBezTo>
                  <a:cubicBezTo>
                    <a:pt x="2704" y="1292"/>
                    <a:pt x="1112" y="2585"/>
                    <a:pt x="430" y="5077"/>
                  </a:cubicBezTo>
                  <a:cubicBezTo>
                    <a:pt x="-252" y="7569"/>
                    <a:pt x="-25" y="11262"/>
                    <a:pt x="430" y="13846"/>
                  </a:cubicBezTo>
                  <a:cubicBezTo>
                    <a:pt x="885" y="16431"/>
                    <a:pt x="1567" y="17908"/>
                    <a:pt x="2363" y="19015"/>
                  </a:cubicBezTo>
                  <a:cubicBezTo>
                    <a:pt x="3159" y="20123"/>
                    <a:pt x="4068" y="20862"/>
                    <a:pt x="5091" y="21231"/>
                  </a:cubicBezTo>
                  <a:cubicBezTo>
                    <a:pt x="6114" y="21600"/>
                    <a:pt x="7251" y="21600"/>
                    <a:pt x="8615" y="20862"/>
                  </a:cubicBezTo>
                  <a:cubicBezTo>
                    <a:pt x="9980" y="20123"/>
                    <a:pt x="11571" y="18646"/>
                    <a:pt x="12708" y="15877"/>
                  </a:cubicBezTo>
                  <a:cubicBezTo>
                    <a:pt x="13845" y="13108"/>
                    <a:pt x="14527" y="9046"/>
                    <a:pt x="14754" y="6462"/>
                  </a:cubicBezTo>
                  <a:cubicBezTo>
                    <a:pt x="14982" y="3877"/>
                    <a:pt x="14754" y="2769"/>
                    <a:pt x="15095" y="2954"/>
                  </a:cubicBezTo>
                  <a:cubicBezTo>
                    <a:pt x="15436" y="3138"/>
                    <a:pt x="16346" y="4615"/>
                    <a:pt x="17028" y="6831"/>
                  </a:cubicBezTo>
                  <a:cubicBezTo>
                    <a:pt x="17710" y="9046"/>
                    <a:pt x="18165" y="12000"/>
                    <a:pt x="18847" y="14585"/>
                  </a:cubicBezTo>
                  <a:cubicBezTo>
                    <a:pt x="19529" y="17169"/>
                    <a:pt x="20439" y="19385"/>
                    <a:pt x="21348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ha"/>
            <p:cNvSpPr/>
            <p:nvPr/>
          </p:nvSpPr>
          <p:spPr>
            <a:xfrm>
              <a:off x="790222" y="7685349"/>
              <a:ext cx="180623" cy="355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3303"/>
                  </a:moveTo>
                  <a:cubicBezTo>
                    <a:pt x="900" y="2166"/>
                    <a:pt x="1800" y="1029"/>
                    <a:pt x="3375" y="460"/>
                  </a:cubicBezTo>
                  <a:cubicBezTo>
                    <a:pt x="4950" y="-108"/>
                    <a:pt x="7200" y="-108"/>
                    <a:pt x="9225" y="233"/>
                  </a:cubicBezTo>
                  <a:cubicBezTo>
                    <a:pt x="11250" y="574"/>
                    <a:pt x="13050" y="1256"/>
                    <a:pt x="13950" y="2166"/>
                  </a:cubicBezTo>
                  <a:cubicBezTo>
                    <a:pt x="14850" y="3075"/>
                    <a:pt x="14850" y="4212"/>
                    <a:pt x="12600" y="6031"/>
                  </a:cubicBezTo>
                  <a:cubicBezTo>
                    <a:pt x="10350" y="7850"/>
                    <a:pt x="5850" y="10351"/>
                    <a:pt x="3375" y="12738"/>
                  </a:cubicBezTo>
                  <a:cubicBezTo>
                    <a:pt x="900" y="15126"/>
                    <a:pt x="450" y="17399"/>
                    <a:pt x="1125" y="18991"/>
                  </a:cubicBezTo>
                  <a:cubicBezTo>
                    <a:pt x="1800" y="20583"/>
                    <a:pt x="3600" y="21492"/>
                    <a:pt x="6525" y="21492"/>
                  </a:cubicBezTo>
                  <a:cubicBezTo>
                    <a:pt x="9450" y="21492"/>
                    <a:pt x="13500" y="20583"/>
                    <a:pt x="16200" y="19673"/>
                  </a:cubicBezTo>
                  <a:cubicBezTo>
                    <a:pt x="18900" y="18764"/>
                    <a:pt x="20250" y="17854"/>
                    <a:pt x="20925" y="17286"/>
                  </a:cubicBezTo>
                  <a:cubicBezTo>
                    <a:pt x="21600" y="16717"/>
                    <a:pt x="21600" y="16490"/>
                    <a:pt x="21600" y="1626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ha"/>
            <p:cNvSpPr/>
            <p:nvPr/>
          </p:nvSpPr>
          <p:spPr>
            <a:xfrm>
              <a:off x="0" y="6676835"/>
              <a:ext cx="849750" cy="37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13" fill="norm" stroke="1" extrusionOk="0">
                  <a:moveTo>
                    <a:pt x="0" y="4605"/>
                  </a:moveTo>
                  <a:cubicBezTo>
                    <a:pt x="1618" y="6316"/>
                    <a:pt x="3235" y="8027"/>
                    <a:pt x="5471" y="8775"/>
                  </a:cubicBezTo>
                  <a:cubicBezTo>
                    <a:pt x="7707" y="9524"/>
                    <a:pt x="10562" y="9310"/>
                    <a:pt x="12751" y="8775"/>
                  </a:cubicBezTo>
                  <a:cubicBezTo>
                    <a:pt x="14939" y="8241"/>
                    <a:pt x="16462" y="7385"/>
                    <a:pt x="17413" y="6530"/>
                  </a:cubicBezTo>
                  <a:cubicBezTo>
                    <a:pt x="18365" y="5674"/>
                    <a:pt x="18745" y="4819"/>
                    <a:pt x="18936" y="4926"/>
                  </a:cubicBezTo>
                  <a:cubicBezTo>
                    <a:pt x="19126" y="5033"/>
                    <a:pt x="19126" y="6102"/>
                    <a:pt x="19174" y="8454"/>
                  </a:cubicBezTo>
                  <a:cubicBezTo>
                    <a:pt x="19221" y="10807"/>
                    <a:pt x="19316" y="14443"/>
                    <a:pt x="19316" y="17009"/>
                  </a:cubicBezTo>
                  <a:cubicBezTo>
                    <a:pt x="19316" y="19575"/>
                    <a:pt x="19221" y="21072"/>
                    <a:pt x="19174" y="21286"/>
                  </a:cubicBezTo>
                  <a:cubicBezTo>
                    <a:pt x="19126" y="21500"/>
                    <a:pt x="19126" y="20431"/>
                    <a:pt x="19031" y="17116"/>
                  </a:cubicBezTo>
                  <a:cubicBezTo>
                    <a:pt x="18936" y="13801"/>
                    <a:pt x="18745" y="8241"/>
                    <a:pt x="18603" y="4819"/>
                  </a:cubicBezTo>
                  <a:cubicBezTo>
                    <a:pt x="18460" y="1397"/>
                    <a:pt x="18365" y="114"/>
                    <a:pt x="18460" y="7"/>
                  </a:cubicBezTo>
                  <a:cubicBezTo>
                    <a:pt x="18555" y="-100"/>
                    <a:pt x="18841" y="969"/>
                    <a:pt x="19269" y="2680"/>
                  </a:cubicBezTo>
                  <a:cubicBezTo>
                    <a:pt x="19697" y="4391"/>
                    <a:pt x="20268" y="6744"/>
                    <a:pt x="20744" y="8454"/>
                  </a:cubicBezTo>
                  <a:cubicBezTo>
                    <a:pt x="21219" y="10165"/>
                    <a:pt x="21600" y="11235"/>
                    <a:pt x="21457" y="12090"/>
                  </a:cubicBezTo>
                  <a:cubicBezTo>
                    <a:pt x="21315" y="12946"/>
                    <a:pt x="20648" y="13587"/>
                    <a:pt x="20173" y="14656"/>
                  </a:cubicBezTo>
                  <a:cubicBezTo>
                    <a:pt x="19697" y="15726"/>
                    <a:pt x="19411" y="17223"/>
                    <a:pt x="19126" y="1872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ha"/>
            <p:cNvSpPr/>
            <p:nvPr/>
          </p:nvSpPr>
          <p:spPr>
            <a:xfrm>
              <a:off x="6355644" y="436091"/>
              <a:ext cx="620890" cy="46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3"/>
                  </a:moveTo>
                  <a:cubicBezTo>
                    <a:pt x="1571" y="4355"/>
                    <a:pt x="3142" y="8187"/>
                    <a:pt x="4255" y="10974"/>
                  </a:cubicBezTo>
                  <a:cubicBezTo>
                    <a:pt x="5367" y="13761"/>
                    <a:pt x="6022" y="15503"/>
                    <a:pt x="6415" y="16810"/>
                  </a:cubicBezTo>
                  <a:cubicBezTo>
                    <a:pt x="6807" y="18116"/>
                    <a:pt x="6938" y="18987"/>
                    <a:pt x="7069" y="19858"/>
                  </a:cubicBezTo>
                  <a:cubicBezTo>
                    <a:pt x="7200" y="20729"/>
                    <a:pt x="7331" y="21600"/>
                    <a:pt x="7462" y="21600"/>
                  </a:cubicBezTo>
                  <a:cubicBezTo>
                    <a:pt x="7593" y="21600"/>
                    <a:pt x="7724" y="20729"/>
                    <a:pt x="7920" y="18987"/>
                  </a:cubicBezTo>
                  <a:cubicBezTo>
                    <a:pt x="8116" y="17245"/>
                    <a:pt x="8378" y="14632"/>
                    <a:pt x="8575" y="12455"/>
                  </a:cubicBezTo>
                  <a:cubicBezTo>
                    <a:pt x="8771" y="10277"/>
                    <a:pt x="8902" y="8535"/>
                    <a:pt x="8967" y="7229"/>
                  </a:cubicBezTo>
                  <a:cubicBezTo>
                    <a:pt x="9033" y="5923"/>
                    <a:pt x="9033" y="5052"/>
                    <a:pt x="9295" y="4355"/>
                  </a:cubicBezTo>
                  <a:cubicBezTo>
                    <a:pt x="9556" y="3658"/>
                    <a:pt x="10080" y="3135"/>
                    <a:pt x="11847" y="2526"/>
                  </a:cubicBezTo>
                  <a:cubicBezTo>
                    <a:pt x="13615" y="1916"/>
                    <a:pt x="16625" y="1219"/>
                    <a:pt x="18458" y="784"/>
                  </a:cubicBezTo>
                  <a:cubicBezTo>
                    <a:pt x="20291" y="348"/>
                    <a:pt x="20945" y="17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ha"/>
            <p:cNvSpPr/>
            <p:nvPr/>
          </p:nvSpPr>
          <p:spPr>
            <a:xfrm>
              <a:off x="6400800" y="469957"/>
              <a:ext cx="587023" cy="47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41"/>
                  </a:moveTo>
                  <a:cubicBezTo>
                    <a:pt x="1108" y="4422"/>
                    <a:pt x="2215" y="6803"/>
                    <a:pt x="2977" y="9269"/>
                  </a:cubicBezTo>
                  <a:cubicBezTo>
                    <a:pt x="3738" y="11735"/>
                    <a:pt x="4154" y="14287"/>
                    <a:pt x="4431" y="16072"/>
                  </a:cubicBezTo>
                  <a:cubicBezTo>
                    <a:pt x="4708" y="17858"/>
                    <a:pt x="4846" y="18879"/>
                    <a:pt x="4915" y="19814"/>
                  </a:cubicBezTo>
                  <a:cubicBezTo>
                    <a:pt x="4985" y="20750"/>
                    <a:pt x="4985" y="21600"/>
                    <a:pt x="4915" y="21600"/>
                  </a:cubicBezTo>
                  <a:cubicBezTo>
                    <a:pt x="4846" y="21600"/>
                    <a:pt x="4708" y="20750"/>
                    <a:pt x="4985" y="18454"/>
                  </a:cubicBezTo>
                  <a:cubicBezTo>
                    <a:pt x="5262" y="16157"/>
                    <a:pt x="5954" y="12416"/>
                    <a:pt x="6715" y="9694"/>
                  </a:cubicBezTo>
                  <a:cubicBezTo>
                    <a:pt x="7477" y="6973"/>
                    <a:pt x="8308" y="5272"/>
                    <a:pt x="9346" y="3997"/>
                  </a:cubicBezTo>
                  <a:cubicBezTo>
                    <a:pt x="10385" y="2721"/>
                    <a:pt x="11631" y="1871"/>
                    <a:pt x="13708" y="1276"/>
                  </a:cubicBezTo>
                  <a:cubicBezTo>
                    <a:pt x="15785" y="680"/>
                    <a:pt x="18692" y="34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ha"/>
            <p:cNvSpPr/>
            <p:nvPr/>
          </p:nvSpPr>
          <p:spPr>
            <a:xfrm>
              <a:off x="6163733" y="-1"/>
              <a:ext cx="1004750" cy="26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34" fill="norm" stroke="1" extrusionOk="0">
                  <a:moveTo>
                    <a:pt x="0" y="11212"/>
                  </a:moveTo>
                  <a:cubicBezTo>
                    <a:pt x="2257" y="10324"/>
                    <a:pt x="4513" y="9436"/>
                    <a:pt x="6730" y="9140"/>
                  </a:cubicBezTo>
                  <a:cubicBezTo>
                    <a:pt x="8946" y="8845"/>
                    <a:pt x="11122" y="9140"/>
                    <a:pt x="12412" y="9288"/>
                  </a:cubicBezTo>
                  <a:cubicBezTo>
                    <a:pt x="13701" y="9436"/>
                    <a:pt x="14104" y="9436"/>
                    <a:pt x="14507" y="9436"/>
                  </a:cubicBezTo>
                  <a:cubicBezTo>
                    <a:pt x="14910" y="9436"/>
                    <a:pt x="15313" y="9436"/>
                    <a:pt x="15515" y="8697"/>
                  </a:cubicBezTo>
                  <a:cubicBezTo>
                    <a:pt x="15716" y="7957"/>
                    <a:pt x="15716" y="6477"/>
                    <a:pt x="15596" y="4998"/>
                  </a:cubicBezTo>
                  <a:cubicBezTo>
                    <a:pt x="15475" y="3519"/>
                    <a:pt x="15233" y="2039"/>
                    <a:pt x="15193" y="2039"/>
                  </a:cubicBezTo>
                  <a:cubicBezTo>
                    <a:pt x="15152" y="2039"/>
                    <a:pt x="15313" y="3519"/>
                    <a:pt x="15515" y="6477"/>
                  </a:cubicBezTo>
                  <a:cubicBezTo>
                    <a:pt x="15716" y="9436"/>
                    <a:pt x="15958" y="13875"/>
                    <a:pt x="16079" y="16834"/>
                  </a:cubicBezTo>
                  <a:cubicBezTo>
                    <a:pt x="16200" y="19793"/>
                    <a:pt x="16200" y="21272"/>
                    <a:pt x="16079" y="21124"/>
                  </a:cubicBezTo>
                  <a:cubicBezTo>
                    <a:pt x="15958" y="20976"/>
                    <a:pt x="15716" y="19201"/>
                    <a:pt x="15515" y="16094"/>
                  </a:cubicBezTo>
                  <a:cubicBezTo>
                    <a:pt x="15313" y="12987"/>
                    <a:pt x="15152" y="8549"/>
                    <a:pt x="15193" y="5442"/>
                  </a:cubicBezTo>
                  <a:cubicBezTo>
                    <a:pt x="15233" y="2335"/>
                    <a:pt x="15475" y="560"/>
                    <a:pt x="15797" y="116"/>
                  </a:cubicBezTo>
                  <a:cubicBezTo>
                    <a:pt x="16119" y="-328"/>
                    <a:pt x="16522" y="560"/>
                    <a:pt x="17288" y="1891"/>
                  </a:cubicBezTo>
                  <a:cubicBezTo>
                    <a:pt x="18054" y="3223"/>
                    <a:pt x="19182" y="4998"/>
                    <a:pt x="19907" y="6330"/>
                  </a:cubicBezTo>
                  <a:cubicBezTo>
                    <a:pt x="20633" y="7661"/>
                    <a:pt x="20955" y="8549"/>
                    <a:pt x="21197" y="9732"/>
                  </a:cubicBezTo>
                  <a:cubicBezTo>
                    <a:pt x="21439" y="10916"/>
                    <a:pt x="21600" y="12395"/>
                    <a:pt x="21479" y="13283"/>
                  </a:cubicBezTo>
                  <a:cubicBezTo>
                    <a:pt x="21358" y="14171"/>
                    <a:pt x="20955" y="14467"/>
                    <a:pt x="20230" y="14910"/>
                  </a:cubicBezTo>
                  <a:cubicBezTo>
                    <a:pt x="19504" y="15354"/>
                    <a:pt x="18457" y="15946"/>
                    <a:pt x="17409" y="1653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ha"/>
            <p:cNvSpPr/>
            <p:nvPr/>
          </p:nvSpPr>
          <p:spPr>
            <a:xfrm>
              <a:off x="6945700" y="115527"/>
              <a:ext cx="73637" cy="8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8" h="20839" fill="norm" stroke="1" extrusionOk="0">
                  <a:moveTo>
                    <a:pt x="11514" y="1117"/>
                  </a:moveTo>
                  <a:cubicBezTo>
                    <a:pt x="6371" y="2056"/>
                    <a:pt x="1228" y="2996"/>
                    <a:pt x="200" y="5343"/>
                  </a:cubicBezTo>
                  <a:cubicBezTo>
                    <a:pt x="-829" y="7691"/>
                    <a:pt x="2257" y="11448"/>
                    <a:pt x="6371" y="13326"/>
                  </a:cubicBezTo>
                  <a:cubicBezTo>
                    <a:pt x="10485" y="15204"/>
                    <a:pt x="15628" y="15204"/>
                    <a:pt x="18200" y="12856"/>
                  </a:cubicBezTo>
                  <a:cubicBezTo>
                    <a:pt x="20771" y="10509"/>
                    <a:pt x="20771" y="5813"/>
                    <a:pt x="18200" y="2996"/>
                  </a:cubicBezTo>
                  <a:cubicBezTo>
                    <a:pt x="15628" y="178"/>
                    <a:pt x="10485" y="-761"/>
                    <a:pt x="6371" y="648"/>
                  </a:cubicBezTo>
                  <a:cubicBezTo>
                    <a:pt x="2257" y="2056"/>
                    <a:pt x="-829" y="5813"/>
                    <a:pt x="200" y="8630"/>
                  </a:cubicBezTo>
                  <a:cubicBezTo>
                    <a:pt x="1228" y="11448"/>
                    <a:pt x="6371" y="13326"/>
                    <a:pt x="9971" y="11917"/>
                  </a:cubicBezTo>
                  <a:cubicBezTo>
                    <a:pt x="13571" y="10509"/>
                    <a:pt x="15628" y="5813"/>
                    <a:pt x="16143" y="6752"/>
                  </a:cubicBezTo>
                  <a:cubicBezTo>
                    <a:pt x="16657" y="7691"/>
                    <a:pt x="15628" y="14265"/>
                    <a:pt x="14600" y="2083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ha"/>
            <p:cNvSpPr/>
            <p:nvPr/>
          </p:nvSpPr>
          <p:spPr>
            <a:xfrm>
              <a:off x="7394222" y="625827"/>
              <a:ext cx="327379" cy="2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72" y="11040"/>
                    <a:pt x="7945" y="1783"/>
                    <a:pt x="11545" y="240"/>
                  </a:cubicBezTo>
                  <a:cubicBezTo>
                    <a:pt x="15145" y="-1303"/>
                    <a:pt x="18372" y="4868"/>
                    <a:pt x="21600" y="1104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ha"/>
            <p:cNvSpPr/>
            <p:nvPr/>
          </p:nvSpPr>
          <p:spPr>
            <a:xfrm>
              <a:off x="7428088" y="819912"/>
              <a:ext cx="361246" cy="2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8000"/>
                    <a:pt x="9000" y="14400"/>
                    <a:pt x="12600" y="10800"/>
                  </a:cubicBezTo>
                  <a:cubicBezTo>
                    <a:pt x="16200" y="7200"/>
                    <a:pt x="18900" y="36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ha"/>
            <p:cNvSpPr/>
            <p:nvPr/>
          </p:nvSpPr>
          <p:spPr>
            <a:xfrm>
              <a:off x="8066795" y="337312"/>
              <a:ext cx="532305" cy="46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68" fill="norm" stroke="1" extrusionOk="0">
                  <a:moveTo>
                    <a:pt x="191" y="21468"/>
                  </a:moveTo>
                  <a:cubicBezTo>
                    <a:pt x="40" y="18834"/>
                    <a:pt x="-111" y="16200"/>
                    <a:pt x="116" y="13302"/>
                  </a:cubicBezTo>
                  <a:cubicBezTo>
                    <a:pt x="342" y="10405"/>
                    <a:pt x="946" y="7244"/>
                    <a:pt x="1475" y="5224"/>
                  </a:cubicBezTo>
                  <a:cubicBezTo>
                    <a:pt x="2004" y="3205"/>
                    <a:pt x="2457" y="2327"/>
                    <a:pt x="3061" y="1712"/>
                  </a:cubicBezTo>
                  <a:cubicBezTo>
                    <a:pt x="3665" y="1097"/>
                    <a:pt x="4420" y="746"/>
                    <a:pt x="5251" y="570"/>
                  </a:cubicBezTo>
                  <a:cubicBezTo>
                    <a:pt x="6082" y="395"/>
                    <a:pt x="6988" y="395"/>
                    <a:pt x="8046" y="1448"/>
                  </a:cubicBezTo>
                  <a:cubicBezTo>
                    <a:pt x="9103" y="2502"/>
                    <a:pt x="10311" y="4609"/>
                    <a:pt x="11067" y="6717"/>
                  </a:cubicBezTo>
                  <a:cubicBezTo>
                    <a:pt x="11822" y="8824"/>
                    <a:pt x="12124" y="10931"/>
                    <a:pt x="12124" y="12600"/>
                  </a:cubicBezTo>
                  <a:cubicBezTo>
                    <a:pt x="12124" y="14268"/>
                    <a:pt x="11822" y="15497"/>
                    <a:pt x="11520" y="15673"/>
                  </a:cubicBezTo>
                  <a:cubicBezTo>
                    <a:pt x="11218" y="15848"/>
                    <a:pt x="10916" y="14970"/>
                    <a:pt x="11293" y="12688"/>
                  </a:cubicBezTo>
                  <a:cubicBezTo>
                    <a:pt x="11671" y="10405"/>
                    <a:pt x="12728" y="6717"/>
                    <a:pt x="14012" y="4346"/>
                  </a:cubicBezTo>
                  <a:cubicBezTo>
                    <a:pt x="15296" y="1975"/>
                    <a:pt x="16806" y="922"/>
                    <a:pt x="17939" y="395"/>
                  </a:cubicBezTo>
                  <a:cubicBezTo>
                    <a:pt x="19072" y="-132"/>
                    <a:pt x="19827" y="-132"/>
                    <a:pt x="20432" y="395"/>
                  </a:cubicBezTo>
                  <a:cubicBezTo>
                    <a:pt x="21036" y="922"/>
                    <a:pt x="21489" y="1975"/>
                    <a:pt x="21338" y="4346"/>
                  </a:cubicBezTo>
                  <a:cubicBezTo>
                    <a:pt x="21187" y="6717"/>
                    <a:pt x="20432" y="10405"/>
                    <a:pt x="19903" y="12863"/>
                  </a:cubicBezTo>
                  <a:cubicBezTo>
                    <a:pt x="19374" y="15322"/>
                    <a:pt x="19072" y="16551"/>
                    <a:pt x="18770" y="1778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ha"/>
            <p:cNvSpPr/>
            <p:nvPr/>
          </p:nvSpPr>
          <p:spPr>
            <a:xfrm>
              <a:off x="8726311" y="603459"/>
              <a:ext cx="214490" cy="35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8986"/>
                  </a:moveTo>
                  <a:cubicBezTo>
                    <a:pt x="1895" y="8531"/>
                    <a:pt x="3789" y="8076"/>
                    <a:pt x="5116" y="7280"/>
                  </a:cubicBezTo>
                  <a:cubicBezTo>
                    <a:pt x="6442" y="6485"/>
                    <a:pt x="7200" y="5348"/>
                    <a:pt x="7768" y="3756"/>
                  </a:cubicBezTo>
                  <a:cubicBezTo>
                    <a:pt x="8337" y="2165"/>
                    <a:pt x="8716" y="118"/>
                    <a:pt x="8905" y="5"/>
                  </a:cubicBezTo>
                  <a:cubicBezTo>
                    <a:pt x="9095" y="-109"/>
                    <a:pt x="9095" y="1710"/>
                    <a:pt x="9663" y="4552"/>
                  </a:cubicBezTo>
                  <a:cubicBezTo>
                    <a:pt x="10232" y="7394"/>
                    <a:pt x="11368" y="11259"/>
                    <a:pt x="12126" y="13760"/>
                  </a:cubicBezTo>
                  <a:cubicBezTo>
                    <a:pt x="12884" y="16262"/>
                    <a:pt x="13263" y="17398"/>
                    <a:pt x="12695" y="18308"/>
                  </a:cubicBezTo>
                  <a:cubicBezTo>
                    <a:pt x="12126" y="19217"/>
                    <a:pt x="10611" y="19899"/>
                    <a:pt x="8147" y="20468"/>
                  </a:cubicBezTo>
                  <a:cubicBezTo>
                    <a:pt x="5684" y="21036"/>
                    <a:pt x="2274" y="21491"/>
                    <a:pt x="1516" y="21491"/>
                  </a:cubicBezTo>
                  <a:cubicBezTo>
                    <a:pt x="758" y="21491"/>
                    <a:pt x="2653" y="21036"/>
                    <a:pt x="6442" y="20809"/>
                  </a:cubicBezTo>
                  <a:cubicBezTo>
                    <a:pt x="10232" y="20582"/>
                    <a:pt x="15916" y="20582"/>
                    <a:pt x="21600" y="2058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ha"/>
            <p:cNvSpPr/>
            <p:nvPr/>
          </p:nvSpPr>
          <p:spPr>
            <a:xfrm>
              <a:off x="9229028" y="306113"/>
              <a:ext cx="389106" cy="35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96" fill="norm" stroke="1" extrusionOk="0">
                  <a:moveTo>
                    <a:pt x="15101" y="5808"/>
                  </a:moveTo>
                  <a:cubicBezTo>
                    <a:pt x="15101" y="4671"/>
                    <a:pt x="15101" y="3534"/>
                    <a:pt x="14895" y="2397"/>
                  </a:cubicBezTo>
                  <a:cubicBezTo>
                    <a:pt x="14689" y="1260"/>
                    <a:pt x="14278" y="123"/>
                    <a:pt x="12838" y="10"/>
                  </a:cubicBezTo>
                  <a:cubicBezTo>
                    <a:pt x="11398" y="-104"/>
                    <a:pt x="8929" y="805"/>
                    <a:pt x="6563" y="3534"/>
                  </a:cubicBezTo>
                  <a:cubicBezTo>
                    <a:pt x="4198" y="6262"/>
                    <a:pt x="1935" y="10810"/>
                    <a:pt x="803" y="13652"/>
                  </a:cubicBezTo>
                  <a:cubicBezTo>
                    <a:pt x="-328" y="16494"/>
                    <a:pt x="-328" y="17631"/>
                    <a:pt x="1215" y="18881"/>
                  </a:cubicBezTo>
                  <a:cubicBezTo>
                    <a:pt x="2758" y="20132"/>
                    <a:pt x="5843" y="21496"/>
                    <a:pt x="8106" y="21269"/>
                  </a:cubicBezTo>
                  <a:cubicBezTo>
                    <a:pt x="10369" y="21041"/>
                    <a:pt x="11809" y="19222"/>
                    <a:pt x="12735" y="16267"/>
                  </a:cubicBezTo>
                  <a:cubicBezTo>
                    <a:pt x="13661" y="13311"/>
                    <a:pt x="14072" y="9218"/>
                    <a:pt x="14278" y="6490"/>
                  </a:cubicBezTo>
                  <a:cubicBezTo>
                    <a:pt x="14483" y="3761"/>
                    <a:pt x="14483" y="2397"/>
                    <a:pt x="14689" y="2397"/>
                  </a:cubicBezTo>
                  <a:cubicBezTo>
                    <a:pt x="14895" y="2397"/>
                    <a:pt x="15306" y="3761"/>
                    <a:pt x="16026" y="6831"/>
                  </a:cubicBezTo>
                  <a:cubicBezTo>
                    <a:pt x="16746" y="9900"/>
                    <a:pt x="17775" y="14675"/>
                    <a:pt x="18701" y="17403"/>
                  </a:cubicBezTo>
                  <a:cubicBezTo>
                    <a:pt x="19626" y="20132"/>
                    <a:pt x="20449" y="20814"/>
                    <a:pt x="21272" y="2149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ha"/>
            <p:cNvSpPr/>
            <p:nvPr/>
          </p:nvSpPr>
          <p:spPr>
            <a:xfrm>
              <a:off x="9753126" y="599685"/>
              <a:ext cx="192385" cy="38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66" fill="norm" stroke="1" extrusionOk="0">
                  <a:moveTo>
                    <a:pt x="6283" y="5301"/>
                  </a:moveTo>
                  <a:cubicBezTo>
                    <a:pt x="7945" y="4678"/>
                    <a:pt x="9606" y="4055"/>
                    <a:pt x="10437" y="2913"/>
                  </a:cubicBezTo>
                  <a:cubicBezTo>
                    <a:pt x="11268" y="1770"/>
                    <a:pt x="11268" y="109"/>
                    <a:pt x="11891" y="5"/>
                  </a:cubicBezTo>
                  <a:cubicBezTo>
                    <a:pt x="12514" y="-99"/>
                    <a:pt x="13760" y="1355"/>
                    <a:pt x="14383" y="4366"/>
                  </a:cubicBezTo>
                  <a:cubicBezTo>
                    <a:pt x="15006" y="7378"/>
                    <a:pt x="15006" y="11947"/>
                    <a:pt x="14591" y="14751"/>
                  </a:cubicBezTo>
                  <a:cubicBezTo>
                    <a:pt x="14175" y="17555"/>
                    <a:pt x="13345" y="18593"/>
                    <a:pt x="11891" y="19320"/>
                  </a:cubicBezTo>
                  <a:cubicBezTo>
                    <a:pt x="10437" y="20047"/>
                    <a:pt x="8360" y="20463"/>
                    <a:pt x="5868" y="20774"/>
                  </a:cubicBezTo>
                  <a:cubicBezTo>
                    <a:pt x="3375" y="21086"/>
                    <a:pt x="468" y="21293"/>
                    <a:pt x="52" y="21397"/>
                  </a:cubicBezTo>
                  <a:cubicBezTo>
                    <a:pt x="-363" y="21501"/>
                    <a:pt x="1714" y="21501"/>
                    <a:pt x="5660" y="21293"/>
                  </a:cubicBezTo>
                  <a:cubicBezTo>
                    <a:pt x="9606" y="21086"/>
                    <a:pt x="15422" y="20670"/>
                    <a:pt x="21237" y="2025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ha"/>
            <p:cNvSpPr/>
            <p:nvPr/>
          </p:nvSpPr>
          <p:spPr>
            <a:xfrm>
              <a:off x="9144000" y="40979"/>
              <a:ext cx="873591" cy="22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0" y="8640"/>
                  </a:moveTo>
                  <a:cubicBezTo>
                    <a:pt x="3245" y="7920"/>
                    <a:pt x="6489" y="7200"/>
                    <a:pt x="9131" y="6480"/>
                  </a:cubicBezTo>
                  <a:cubicBezTo>
                    <a:pt x="11773" y="5760"/>
                    <a:pt x="13813" y="5040"/>
                    <a:pt x="15064" y="4680"/>
                  </a:cubicBezTo>
                  <a:cubicBezTo>
                    <a:pt x="16316" y="4320"/>
                    <a:pt x="16779" y="4320"/>
                    <a:pt x="17104" y="3240"/>
                  </a:cubicBezTo>
                  <a:cubicBezTo>
                    <a:pt x="17428" y="2160"/>
                    <a:pt x="17614" y="0"/>
                    <a:pt x="17660" y="0"/>
                  </a:cubicBezTo>
                  <a:cubicBezTo>
                    <a:pt x="17706" y="0"/>
                    <a:pt x="17614" y="2160"/>
                    <a:pt x="17660" y="4320"/>
                  </a:cubicBezTo>
                  <a:cubicBezTo>
                    <a:pt x="17706" y="6480"/>
                    <a:pt x="17892" y="8640"/>
                    <a:pt x="18031" y="10620"/>
                  </a:cubicBezTo>
                  <a:cubicBezTo>
                    <a:pt x="18170" y="12600"/>
                    <a:pt x="18263" y="14400"/>
                    <a:pt x="18216" y="14220"/>
                  </a:cubicBezTo>
                  <a:cubicBezTo>
                    <a:pt x="18170" y="14040"/>
                    <a:pt x="17985" y="11880"/>
                    <a:pt x="17938" y="9180"/>
                  </a:cubicBezTo>
                  <a:cubicBezTo>
                    <a:pt x="17892" y="6480"/>
                    <a:pt x="17985" y="3240"/>
                    <a:pt x="18263" y="1980"/>
                  </a:cubicBezTo>
                  <a:cubicBezTo>
                    <a:pt x="18541" y="720"/>
                    <a:pt x="19004" y="1440"/>
                    <a:pt x="19468" y="2340"/>
                  </a:cubicBezTo>
                  <a:cubicBezTo>
                    <a:pt x="19931" y="3240"/>
                    <a:pt x="20395" y="4320"/>
                    <a:pt x="20812" y="5400"/>
                  </a:cubicBezTo>
                  <a:cubicBezTo>
                    <a:pt x="21229" y="6480"/>
                    <a:pt x="21600" y="7560"/>
                    <a:pt x="21507" y="8460"/>
                  </a:cubicBezTo>
                  <a:cubicBezTo>
                    <a:pt x="21415" y="9360"/>
                    <a:pt x="20858" y="10080"/>
                    <a:pt x="20209" y="12240"/>
                  </a:cubicBezTo>
                  <a:cubicBezTo>
                    <a:pt x="19561" y="14400"/>
                    <a:pt x="18819" y="18000"/>
                    <a:pt x="18077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ha"/>
            <p:cNvSpPr/>
            <p:nvPr/>
          </p:nvSpPr>
          <p:spPr>
            <a:xfrm>
              <a:off x="10893778" y="413512"/>
              <a:ext cx="33868" cy="32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959"/>
                    <a:pt x="12000" y="11917"/>
                    <a:pt x="8400" y="15517"/>
                  </a:cubicBezTo>
                  <a:cubicBezTo>
                    <a:pt x="4800" y="19117"/>
                    <a:pt x="2400" y="20359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ha"/>
            <p:cNvSpPr/>
            <p:nvPr/>
          </p:nvSpPr>
          <p:spPr>
            <a:xfrm>
              <a:off x="10724445" y="560268"/>
              <a:ext cx="395111" cy="2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ha"/>
            <p:cNvSpPr/>
            <p:nvPr/>
          </p:nvSpPr>
          <p:spPr>
            <a:xfrm>
              <a:off x="11311466" y="287768"/>
              <a:ext cx="620953" cy="4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20" fill="norm" stroke="1" extrusionOk="0">
                  <a:moveTo>
                    <a:pt x="0" y="16540"/>
                  </a:moveTo>
                  <a:cubicBezTo>
                    <a:pt x="651" y="16363"/>
                    <a:pt x="1301" y="16186"/>
                    <a:pt x="1627" y="15654"/>
                  </a:cubicBezTo>
                  <a:cubicBezTo>
                    <a:pt x="1952" y="15123"/>
                    <a:pt x="1952" y="14238"/>
                    <a:pt x="1952" y="12468"/>
                  </a:cubicBezTo>
                  <a:cubicBezTo>
                    <a:pt x="1952" y="10697"/>
                    <a:pt x="1952" y="8041"/>
                    <a:pt x="2277" y="6005"/>
                  </a:cubicBezTo>
                  <a:cubicBezTo>
                    <a:pt x="2602" y="3969"/>
                    <a:pt x="3253" y="2553"/>
                    <a:pt x="4424" y="2464"/>
                  </a:cubicBezTo>
                  <a:cubicBezTo>
                    <a:pt x="5595" y="2376"/>
                    <a:pt x="7287" y="3615"/>
                    <a:pt x="8523" y="5917"/>
                  </a:cubicBezTo>
                  <a:cubicBezTo>
                    <a:pt x="9759" y="8218"/>
                    <a:pt x="10540" y="11582"/>
                    <a:pt x="10930" y="13884"/>
                  </a:cubicBezTo>
                  <a:cubicBezTo>
                    <a:pt x="11320" y="16186"/>
                    <a:pt x="11320" y="17425"/>
                    <a:pt x="11255" y="17513"/>
                  </a:cubicBezTo>
                  <a:cubicBezTo>
                    <a:pt x="11190" y="17602"/>
                    <a:pt x="11060" y="16540"/>
                    <a:pt x="11190" y="14150"/>
                  </a:cubicBezTo>
                  <a:cubicBezTo>
                    <a:pt x="11320" y="11759"/>
                    <a:pt x="11711" y="8041"/>
                    <a:pt x="12427" y="5474"/>
                  </a:cubicBezTo>
                  <a:cubicBezTo>
                    <a:pt x="13142" y="2907"/>
                    <a:pt x="14183" y="1490"/>
                    <a:pt x="15484" y="694"/>
                  </a:cubicBezTo>
                  <a:cubicBezTo>
                    <a:pt x="16786" y="-103"/>
                    <a:pt x="18347" y="-280"/>
                    <a:pt x="19453" y="517"/>
                  </a:cubicBezTo>
                  <a:cubicBezTo>
                    <a:pt x="20559" y="1313"/>
                    <a:pt x="21210" y="3084"/>
                    <a:pt x="21405" y="6182"/>
                  </a:cubicBezTo>
                  <a:cubicBezTo>
                    <a:pt x="21600" y="9281"/>
                    <a:pt x="21340" y="13707"/>
                    <a:pt x="21014" y="16451"/>
                  </a:cubicBezTo>
                  <a:cubicBezTo>
                    <a:pt x="20689" y="19195"/>
                    <a:pt x="20299" y="20258"/>
                    <a:pt x="19908" y="2132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ha"/>
            <p:cNvSpPr/>
            <p:nvPr/>
          </p:nvSpPr>
          <p:spPr>
            <a:xfrm>
              <a:off x="12124266" y="580790"/>
              <a:ext cx="304801" cy="30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5608"/>
                  </a:moveTo>
                  <a:cubicBezTo>
                    <a:pt x="1867" y="3786"/>
                    <a:pt x="3733" y="1964"/>
                    <a:pt x="6267" y="923"/>
                  </a:cubicBezTo>
                  <a:cubicBezTo>
                    <a:pt x="8800" y="-118"/>
                    <a:pt x="12000" y="-378"/>
                    <a:pt x="14267" y="663"/>
                  </a:cubicBezTo>
                  <a:cubicBezTo>
                    <a:pt x="16533" y="1704"/>
                    <a:pt x="17867" y="4046"/>
                    <a:pt x="18133" y="5738"/>
                  </a:cubicBezTo>
                  <a:cubicBezTo>
                    <a:pt x="18400" y="7429"/>
                    <a:pt x="17600" y="8470"/>
                    <a:pt x="15467" y="9902"/>
                  </a:cubicBezTo>
                  <a:cubicBezTo>
                    <a:pt x="13333" y="11333"/>
                    <a:pt x="9867" y="13155"/>
                    <a:pt x="7867" y="14846"/>
                  </a:cubicBezTo>
                  <a:cubicBezTo>
                    <a:pt x="5867" y="16538"/>
                    <a:pt x="5333" y="18099"/>
                    <a:pt x="5733" y="19270"/>
                  </a:cubicBezTo>
                  <a:cubicBezTo>
                    <a:pt x="6133" y="20441"/>
                    <a:pt x="7467" y="21222"/>
                    <a:pt x="10267" y="21222"/>
                  </a:cubicBezTo>
                  <a:cubicBezTo>
                    <a:pt x="13067" y="21222"/>
                    <a:pt x="17333" y="20441"/>
                    <a:pt x="21600" y="1966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ha"/>
            <p:cNvSpPr/>
            <p:nvPr/>
          </p:nvSpPr>
          <p:spPr>
            <a:xfrm>
              <a:off x="12933304" y="278031"/>
              <a:ext cx="523052" cy="38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16472" y="3739"/>
                  </a:moveTo>
                  <a:cubicBezTo>
                    <a:pt x="16161" y="2701"/>
                    <a:pt x="15850" y="1662"/>
                    <a:pt x="14296" y="935"/>
                  </a:cubicBezTo>
                  <a:cubicBezTo>
                    <a:pt x="12742" y="208"/>
                    <a:pt x="9945" y="-207"/>
                    <a:pt x="7614" y="105"/>
                  </a:cubicBezTo>
                  <a:cubicBezTo>
                    <a:pt x="5283" y="416"/>
                    <a:pt x="3419" y="1455"/>
                    <a:pt x="2098" y="3116"/>
                  </a:cubicBezTo>
                  <a:cubicBezTo>
                    <a:pt x="777" y="4778"/>
                    <a:pt x="0" y="7062"/>
                    <a:pt x="0" y="9866"/>
                  </a:cubicBezTo>
                  <a:cubicBezTo>
                    <a:pt x="0" y="12670"/>
                    <a:pt x="777" y="15993"/>
                    <a:pt x="1865" y="18070"/>
                  </a:cubicBezTo>
                  <a:cubicBezTo>
                    <a:pt x="2953" y="20147"/>
                    <a:pt x="4351" y="20978"/>
                    <a:pt x="5827" y="21185"/>
                  </a:cubicBezTo>
                  <a:cubicBezTo>
                    <a:pt x="7304" y="21393"/>
                    <a:pt x="8858" y="20978"/>
                    <a:pt x="10489" y="18797"/>
                  </a:cubicBezTo>
                  <a:cubicBezTo>
                    <a:pt x="12121" y="16616"/>
                    <a:pt x="13830" y="12670"/>
                    <a:pt x="14685" y="9762"/>
                  </a:cubicBezTo>
                  <a:cubicBezTo>
                    <a:pt x="15540" y="6855"/>
                    <a:pt x="15540" y="4985"/>
                    <a:pt x="15617" y="4674"/>
                  </a:cubicBezTo>
                  <a:cubicBezTo>
                    <a:pt x="15695" y="4362"/>
                    <a:pt x="15850" y="5608"/>
                    <a:pt x="16860" y="8101"/>
                  </a:cubicBezTo>
                  <a:cubicBezTo>
                    <a:pt x="17871" y="10593"/>
                    <a:pt x="19735" y="14331"/>
                    <a:pt x="21600" y="1807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ha"/>
            <p:cNvSpPr/>
            <p:nvPr/>
          </p:nvSpPr>
          <p:spPr>
            <a:xfrm>
              <a:off x="12835466" y="3197"/>
              <a:ext cx="905038" cy="19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16" fill="norm" stroke="1" extrusionOk="0">
                  <a:moveTo>
                    <a:pt x="0" y="14816"/>
                  </a:moveTo>
                  <a:cubicBezTo>
                    <a:pt x="3392" y="13616"/>
                    <a:pt x="6783" y="12416"/>
                    <a:pt x="9595" y="11416"/>
                  </a:cubicBezTo>
                  <a:cubicBezTo>
                    <a:pt x="12407" y="10416"/>
                    <a:pt x="14638" y="9616"/>
                    <a:pt x="15977" y="9216"/>
                  </a:cubicBezTo>
                  <a:cubicBezTo>
                    <a:pt x="17316" y="8816"/>
                    <a:pt x="17762" y="8816"/>
                    <a:pt x="17940" y="7416"/>
                  </a:cubicBezTo>
                  <a:cubicBezTo>
                    <a:pt x="18119" y="6016"/>
                    <a:pt x="18030" y="3216"/>
                    <a:pt x="18074" y="3616"/>
                  </a:cubicBezTo>
                  <a:cubicBezTo>
                    <a:pt x="18119" y="4016"/>
                    <a:pt x="18298" y="7616"/>
                    <a:pt x="18387" y="10416"/>
                  </a:cubicBezTo>
                  <a:cubicBezTo>
                    <a:pt x="18476" y="13216"/>
                    <a:pt x="18476" y="15216"/>
                    <a:pt x="18476" y="17216"/>
                  </a:cubicBezTo>
                  <a:cubicBezTo>
                    <a:pt x="18476" y="19216"/>
                    <a:pt x="18476" y="21216"/>
                    <a:pt x="18565" y="21216"/>
                  </a:cubicBezTo>
                  <a:cubicBezTo>
                    <a:pt x="18655" y="21216"/>
                    <a:pt x="18833" y="19216"/>
                    <a:pt x="18833" y="16216"/>
                  </a:cubicBezTo>
                  <a:cubicBezTo>
                    <a:pt x="18833" y="13216"/>
                    <a:pt x="18655" y="9216"/>
                    <a:pt x="18610" y="6216"/>
                  </a:cubicBezTo>
                  <a:cubicBezTo>
                    <a:pt x="18565" y="3216"/>
                    <a:pt x="18655" y="1216"/>
                    <a:pt x="18967" y="416"/>
                  </a:cubicBezTo>
                  <a:cubicBezTo>
                    <a:pt x="19279" y="-384"/>
                    <a:pt x="19815" y="16"/>
                    <a:pt x="20261" y="1216"/>
                  </a:cubicBezTo>
                  <a:cubicBezTo>
                    <a:pt x="20707" y="2416"/>
                    <a:pt x="21064" y="4416"/>
                    <a:pt x="21288" y="6616"/>
                  </a:cubicBezTo>
                  <a:cubicBezTo>
                    <a:pt x="21511" y="8816"/>
                    <a:pt x="21600" y="11216"/>
                    <a:pt x="21109" y="13016"/>
                  </a:cubicBezTo>
                  <a:cubicBezTo>
                    <a:pt x="20618" y="14816"/>
                    <a:pt x="19547" y="16016"/>
                    <a:pt x="18476" y="1721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ha"/>
            <p:cNvSpPr/>
            <p:nvPr/>
          </p:nvSpPr>
          <p:spPr>
            <a:xfrm>
              <a:off x="13648266" y="682276"/>
              <a:ext cx="372534" cy="29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1776"/>
                  </a:moveTo>
                  <a:cubicBezTo>
                    <a:pt x="3491" y="966"/>
                    <a:pt x="6982" y="156"/>
                    <a:pt x="9273" y="21"/>
                  </a:cubicBezTo>
                  <a:cubicBezTo>
                    <a:pt x="11564" y="-114"/>
                    <a:pt x="12655" y="426"/>
                    <a:pt x="13527" y="1236"/>
                  </a:cubicBezTo>
                  <a:cubicBezTo>
                    <a:pt x="14400" y="2046"/>
                    <a:pt x="15055" y="3126"/>
                    <a:pt x="15055" y="4206"/>
                  </a:cubicBezTo>
                  <a:cubicBezTo>
                    <a:pt x="15055" y="5286"/>
                    <a:pt x="14400" y="6366"/>
                    <a:pt x="12545" y="8391"/>
                  </a:cubicBezTo>
                  <a:cubicBezTo>
                    <a:pt x="10691" y="10416"/>
                    <a:pt x="7636" y="13386"/>
                    <a:pt x="6109" y="15546"/>
                  </a:cubicBezTo>
                  <a:cubicBezTo>
                    <a:pt x="4582" y="17706"/>
                    <a:pt x="4582" y="19056"/>
                    <a:pt x="5127" y="20001"/>
                  </a:cubicBezTo>
                  <a:cubicBezTo>
                    <a:pt x="5673" y="20946"/>
                    <a:pt x="6764" y="21486"/>
                    <a:pt x="9600" y="20946"/>
                  </a:cubicBezTo>
                  <a:cubicBezTo>
                    <a:pt x="12436" y="20406"/>
                    <a:pt x="17018" y="18786"/>
                    <a:pt x="21600" y="1716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ha"/>
            <p:cNvSpPr/>
            <p:nvPr/>
          </p:nvSpPr>
          <p:spPr>
            <a:xfrm>
              <a:off x="14393333" y="390935"/>
              <a:ext cx="45157" cy="25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070"/>
                    <a:pt x="10800" y="8139"/>
                    <a:pt x="14400" y="11739"/>
                  </a:cubicBezTo>
                  <a:cubicBezTo>
                    <a:pt x="18000" y="15339"/>
                    <a:pt x="19800" y="1847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ha"/>
            <p:cNvSpPr/>
            <p:nvPr/>
          </p:nvSpPr>
          <p:spPr>
            <a:xfrm>
              <a:off x="14348176" y="503824"/>
              <a:ext cx="28222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ha"/>
            <p:cNvSpPr/>
            <p:nvPr/>
          </p:nvSpPr>
          <p:spPr>
            <a:xfrm>
              <a:off x="14923910" y="280755"/>
              <a:ext cx="541867" cy="32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700" y="17697"/>
                  </a:moveTo>
                  <a:cubicBezTo>
                    <a:pt x="2100" y="18442"/>
                    <a:pt x="1500" y="19187"/>
                    <a:pt x="975" y="18938"/>
                  </a:cubicBezTo>
                  <a:cubicBezTo>
                    <a:pt x="450" y="18690"/>
                    <a:pt x="0" y="17449"/>
                    <a:pt x="0" y="15214"/>
                  </a:cubicBezTo>
                  <a:cubicBezTo>
                    <a:pt x="0" y="12980"/>
                    <a:pt x="450" y="9752"/>
                    <a:pt x="975" y="7766"/>
                  </a:cubicBezTo>
                  <a:cubicBezTo>
                    <a:pt x="1500" y="5780"/>
                    <a:pt x="2100" y="5035"/>
                    <a:pt x="2775" y="4662"/>
                  </a:cubicBezTo>
                  <a:cubicBezTo>
                    <a:pt x="3450" y="4290"/>
                    <a:pt x="4200" y="4290"/>
                    <a:pt x="5025" y="6276"/>
                  </a:cubicBezTo>
                  <a:cubicBezTo>
                    <a:pt x="5850" y="8262"/>
                    <a:pt x="6750" y="12235"/>
                    <a:pt x="7425" y="15090"/>
                  </a:cubicBezTo>
                  <a:cubicBezTo>
                    <a:pt x="8100" y="17945"/>
                    <a:pt x="8550" y="19683"/>
                    <a:pt x="8700" y="19931"/>
                  </a:cubicBezTo>
                  <a:cubicBezTo>
                    <a:pt x="8850" y="20180"/>
                    <a:pt x="8700" y="18938"/>
                    <a:pt x="8925" y="16455"/>
                  </a:cubicBezTo>
                  <a:cubicBezTo>
                    <a:pt x="9150" y="13973"/>
                    <a:pt x="9750" y="10249"/>
                    <a:pt x="11175" y="7269"/>
                  </a:cubicBezTo>
                  <a:cubicBezTo>
                    <a:pt x="12600" y="4290"/>
                    <a:pt x="14850" y="2055"/>
                    <a:pt x="16350" y="938"/>
                  </a:cubicBezTo>
                  <a:cubicBezTo>
                    <a:pt x="17850" y="-179"/>
                    <a:pt x="18600" y="-179"/>
                    <a:pt x="19200" y="318"/>
                  </a:cubicBezTo>
                  <a:cubicBezTo>
                    <a:pt x="19800" y="814"/>
                    <a:pt x="20250" y="1807"/>
                    <a:pt x="20475" y="4787"/>
                  </a:cubicBezTo>
                  <a:cubicBezTo>
                    <a:pt x="20700" y="7766"/>
                    <a:pt x="20700" y="12731"/>
                    <a:pt x="20850" y="15835"/>
                  </a:cubicBezTo>
                  <a:cubicBezTo>
                    <a:pt x="21000" y="18938"/>
                    <a:pt x="21300" y="20180"/>
                    <a:pt x="21600" y="2142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ha"/>
            <p:cNvSpPr/>
            <p:nvPr/>
          </p:nvSpPr>
          <p:spPr>
            <a:xfrm>
              <a:off x="15522221" y="617469"/>
              <a:ext cx="248846" cy="37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68" fill="norm" stroke="1" extrusionOk="0">
                  <a:moveTo>
                    <a:pt x="7624" y="1863"/>
                  </a:moveTo>
                  <a:cubicBezTo>
                    <a:pt x="8894" y="1228"/>
                    <a:pt x="10165" y="592"/>
                    <a:pt x="11594" y="275"/>
                  </a:cubicBezTo>
                  <a:cubicBezTo>
                    <a:pt x="13024" y="-43"/>
                    <a:pt x="14612" y="-43"/>
                    <a:pt x="16200" y="63"/>
                  </a:cubicBezTo>
                  <a:cubicBezTo>
                    <a:pt x="17788" y="169"/>
                    <a:pt x="19376" y="381"/>
                    <a:pt x="19694" y="1439"/>
                  </a:cubicBezTo>
                  <a:cubicBezTo>
                    <a:pt x="20012" y="2498"/>
                    <a:pt x="19059" y="4404"/>
                    <a:pt x="17629" y="5675"/>
                  </a:cubicBezTo>
                  <a:cubicBezTo>
                    <a:pt x="16200" y="6945"/>
                    <a:pt x="14294" y="7581"/>
                    <a:pt x="13976" y="8322"/>
                  </a:cubicBezTo>
                  <a:cubicBezTo>
                    <a:pt x="13659" y="9063"/>
                    <a:pt x="14929" y="9910"/>
                    <a:pt x="16359" y="10651"/>
                  </a:cubicBezTo>
                  <a:cubicBezTo>
                    <a:pt x="17788" y="11392"/>
                    <a:pt x="19376" y="12028"/>
                    <a:pt x="20329" y="13192"/>
                  </a:cubicBezTo>
                  <a:cubicBezTo>
                    <a:pt x="21282" y="14357"/>
                    <a:pt x="21600" y="16051"/>
                    <a:pt x="18741" y="17639"/>
                  </a:cubicBezTo>
                  <a:cubicBezTo>
                    <a:pt x="15882" y="19228"/>
                    <a:pt x="9847" y="20710"/>
                    <a:pt x="6194" y="21133"/>
                  </a:cubicBezTo>
                  <a:cubicBezTo>
                    <a:pt x="2541" y="21557"/>
                    <a:pt x="1271" y="20922"/>
                    <a:pt x="635" y="19969"/>
                  </a:cubicBezTo>
                  <a:cubicBezTo>
                    <a:pt x="0" y="19016"/>
                    <a:pt x="0" y="17745"/>
                    <a:pt x="0" y="1647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ha"/>
            <p:cNvSpPr/>
            <p:nvPr/>
          </p:nvSpPr>
          <p:spPr>
            <a:xfrm>
              <a:off x="15884347" y="367589"/>
              <a:ext cx="352991" cy="31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0645" fill="norm" stroke="1" extrusionOk="0">
                  <a:moveTo>
                    <a:pt x="10072" y="3732"/>
                  </a:moveTo>
                  <a:cubicBezTo>
                    <a:pt x="9847" y="2504"/>
                    <a:pt x="9622" y="1277"/>
                    <a:pt x="8609" y="541"/>
                  </a:cubicBezTo>
                  <a:cubicBezTo>
                    <a:pt x="7597" y="-196"/>
                    <a:pt x="5797" y="-441"/>
                    <a:pt x="3997" y="1523"/>
                  </a:cubicBezTo>
                  <a:cubicBezTo>
                    <a:pt x="2197" y="3486"/>
                    <a:pt x="397" y="7659"/>
                    <a:pt x="59" y="11218"/>
                  </a:cubicBezTo>
                  <a:cubicBezTo>
                    <a:pt x="-278" y="14777"/>
                    <a:pt x="847" y="17723"/>
                    <a:pt x="2534" y="19318"/>
                  </a:cubicBezTo>
                  <a:cubicBezTo>
                    <a:pt x="4222" y="20914"/>
                    <a:pt x="6472" y="21159"/>
                    <a:pt x="8609" y="19564"/>
                  </a:cubicBezTo>
                  <a:cubicBezTo>
                    <a:pt x="10747" y="17968"/>
                    <a:pt x="12772" y="14532"/>
                    <a:pt x="13784" y="12200"/>
                  </a:cubicBezTo>
                  <a:cubicBezTo>
                    <a:pt x="14797" y="9868"/>
                    <a:pt x="14797" y="8641"/>
                    <a:pt x="15247" y="8518"/>
                  </a:cubicBezTo>
                  <a:cubicBezTo>
                    <a:pt x="15697" y="8395"/>
                    <a:pt x="16597" y="9377"/>
                    <a:pt x="17609" y="10973"/>
                  </a:cubicBezTo>
                  <a:cubicBezTo>
                    <a:pt x="18622" y="12568"/>
                    <a:pt x="19747" y="14777"/>
                    <a:pt x="20422" y="16618"/>
                  </a:cubicBezTo>
                  <a:cubicBezTo>
                    <a:pt x="21097" y="18459"/>
                    <a:pt x="21322" y="19932"/>
                    <a:pt x="20872" y="20423"/>
                  </a:cubicBezTo>
                  <a:cubicBezTo>
                    <a:pt x="20422" y="20914"/>
                    <a:pt x="19297" y="20423"/>
                    <a:pt x="18172" y="1993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ha"/>
            <p:cNvSpPr/>
            <p:nvPr/>
          </p:nvSpPr>
          <p:spPr>
            <a:xfrm>
              <a:off x="15804444" y="72835"/>
              <a:ext cx="620890" cy="22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9750"/>
                  </a:moveTo>
                  <a:cubicBezTo>
                    <a:pt x="2095" y="9750"/>
                    <a:pt x="4189" y="9750"/>
                    <a:pt x="6415" y="9042"/>
                  </a:cubicBezTo>
                  <a:cubicBezTo>
                    <a:pt x="8640" y="8333"/>
                    <a:pt x="10996" y="6917"/>
                    <a:pt x="12829" y="6032"/>
                  </a:cubicBezTo>
                  <a:cubicBezTo>
                    <a:pt x="14662" y="5146"/>
                    <a:pt x="15971" y="4792"/>
                    <a:pt x="16887" y="5146"/>
                  </a:cubicBezTo>
                  <a:cubicBezTo>
                    <a:pt x="17804" y="5501"/>
                    <a:pt x="18327" y="6563"/>
                    <a:pt x="18524" y="5855"/>
                  </a:cubicBezTo>
                  <a:cubicBezTo>
                    <a:pt x="18720" y="5146"/>
                    <a:pt x="18589" y="2668"/>
                    <a:pt x="18524" y="2314"/>
                  </a:cubicBezTo>
                  <a:cubicBezTo>
                    <a:pt x="18458" y="1960"/>
                    <a:pt x="18458" y="3730"/>
                    <a:pt x="18458" y="5501"/>
                  </a:cubicBezTo>
                  <a:cubicBezTo>
                    <a:pt x="18458" y="7271"/>
                    <a:pt x="18458" y="9042"/>
                    <a:pt x="18524" y="10812"/>
                  </a:cubicBezTo>
                  <a:cubicBezTo>
                    <a:pt x="18589" y="12583"/>
                    <a:pt x="18720" y="14353"/>
                    <a:pt x="18851" y="16124"/>
                  </a:cubicBezTo>
                  <a:cubicBezTo>
                    <a:pt x="18982" y="17894"/>
                    <a:pt x="19113" y="19665"/>
                    <a:pt x="19178" y="19665"/>
                  </a:cubicBezTo>
                  <a:cubicBezTo>
                    <a:pt x="19244" y="19665"/>
                    <a:pt x="19244" y="17894"/>
                    <a:pt x="19309" y="14884"/>
                  </a:cubicBezTo>
                  <a:cubicBezTo>
                    <a:pt x="19375" y="11874"/>
                    <a:pt x="19505" y="7625"/>
                    <a:pt x="19702" y="4615"/>
                  </a:cubicBezTo>
                  <a:cubicBezTo>
                    <a:pt x="19898" y="1605"/>
                    <a:pt x="20160" y="-165"/>
                    <a:pt x="20487" y="12"/>
                  </a:cubicBezTo>
                  <a:cubicBezTo>
                    <a:pt x="20815" y="189"/>
                    <a:pt x="21207" y="2314"/>
                    <a:pt x="21404" y="6209"/>
                  </a:cubicBezTo>
                  <a:cubicBezTo>
                    <a:pt x="21600" y="10104"/>
                    <a:pt x="21600" y="15769"/>
                    <a:pt x="21600" y="2143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ha"/>
            <p:cNvSpPr/>
            <p:nvPr/>
          </p:nvSpPr>
          <p:spPr>
            <a:xfrm>
              <a:off x="16323733" y="515949"/>
              <a:ext cx="278008" cy="39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54" fill="norm" stroke="1" extrusionOk="0">
                  <a:moveTo>
                    <a:pt x="12096" y="3040"/>
                  </a:moveTo>
                  <a:cubicBezTo>
                    <a:pt x="10656" y="2834"/>
                    <a:pt x="9216" y="2628"/>
                    <a:pt x="7920" y="2114"/>
                  </a:cubicBezTo>
                  <a:cubicBezTo>
                    <a:pt x="6624" y="1600"/>
                    <a:pt x="5472" y="777"/>
                    <a:pt x="6048" y="365"/>
                  </a:cubicBezTo>
                  <a:cubicBezTo>
                    <a:pt x="6624" y="-46"/>
                    <a:pt x="8928" y="-46"/>
                    <a:pt x="11520" y="57"/>
                  </a:cubicBezTo>
                  <a:cubicBezTo>
                    <a:pt x="14112" y="160"/>
                    <a:pt x="16992" y="365"/>
                    <a:pt x="18864" y="983"/>
                  </a:cubicBezTo>
                  <a:cubicBezTo>
                    <a:pt x="20736" y="1600"/>
                    <a:pt x="21600" y="2628"/>
                    <a:pt x="21168" y="3965"/>
                  </a:cubicBezTo>
                  <a:cubicBezTo>
                    <a:pt x="20736" y="5303"/>
                    <a:pt x="19008" y="6948"/>
                    <a:pt x="17424" y="7977"/>
                  </a:cubicBezTo>
                  <a:cubicBezTo>
                    <a:pt x="15840" y="9005"/>
                    <a:pt x="14400" y="9417"/>
                    <a:pt x="13104" y="9931"/>
                  </a:cubicBezTo>
                  <a:cubicBezTo>
                    <a:pt x="11808" y="10445"/>
                    <a:pt x="10656" y="11063"/>
                    <a:pt x="10800" y="11577"/>
                  </a:cubicBezTo>
                  <a:cubicBezTo>
                    <a:pt x="10944" y="12091"/>
                    <a:pt x="12384" y="12503"/>
                    <a:pt x="13968" y="12914"/>
                  </a:cubicBezTo>
                  <a:cubicBezTo>
                    <a:pt x="15552" y="13325"/>
                    <a:pt x="17280" y="13737"/>
                    <a:pt x="18720" y="14457"/>
                  </a:cubicBezTo>
                  <a:cubicBezTo>
                    <a:pt x="20160" y="15177"/>
                    <a:pt x="21312" y="16205"/>
                    <a:pt x="20880" y="17028"/>
                  </a:cubicBezTo>
                  <a:cubicBezTo>
                    <a:pt x="20448" y="17851"/>
                    <a:pt x="18432" y="18468"/>
                    <a:pt x="14688" y="19188"/>
                  </a:cubicBezTo>
                  <a:cubicBezTo>
                    <a:pt x="10944" y="19908"/>
                    <a:pt x="5472" y="20731"/>
                    <a:pt x="0" y="2155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99" name="Desenho"/>
          <p:cNvGrpSpPr/>
          <p:nvPr/>
        </p:nvGrpSpPr>
        <p:grpSpPr>
          <a:xfrm>
            <a:off x="21031199" y="1050512"/>
            <a:ext cx="3138312" cy="1527118"/>
            <a:chOff x="0" y="0"/>
            <a:chExt cx="3138310" cy="1527117"/>
          </a:xfrm>
        </p:grpSpPr>
        <p:sp>
          <p:nvSpPr>
            <p:cNvPr id="682" name="Linha"/>
            <p:cNvSpPr/>
            <p:nvPr/>
          </p:nvSpPr>
          <p:spPr>
            <a:xfrm>
              <a:off x="0" y="153112"/>
              <a:ext cx="632178" cy="45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0220"/>
                  </a:moveTo>
                  <a:cubicBezTo>
                    <a:pt x="514" y="16356"/>
                    <a:pt x="1029" y="12493"/>
                    <a:pt x="1543" y="9683"/>
                  </a:cubicBezTo>
                  <a:cubicBezTo>
                    <a:pt x="2057" y="6873"/>
                    <a:pt x="2571" y="5117"/>
                    <a:pt x="3536" y="4415"/>
                  </a:cubicBezTo>
                  <a:cubicBezTo>
                    <a:pt x="4500" y="3712"/>
                    <a:pt x="5914" y="4064"/>
                    <a:pt x="7136" y="6083"/>
                  </a:cubicBezTo>
                  <a:cubicBezTo>
                    <a:pt x="8357" y="8103"/>
                    <a:pt x="9386" y="11790"/>
                    <a:pt x="9836" y="14161"/>
                  </a:cubicBezTo>
                  <a:cubicBezTo>
                    <a:pt x="10286" y="16532"/>
                    <a:pt x="10157" y="17586"/>
                    <a:pt x="9836" y="18727"/>
                  </a:cubicBezTo>
                  <a:cubicBezTo>
                    <a:pt x="9514" y="19869"/>
                    <a:pt x="9000" y="21098"/>
                    <a:pt x="8679" y="21273"/>
                  </a:cubicBezTo>
                  <a:cubicBezTo>
                    <a:pt x="8357" y="21449"/>
                    <a:pt x="8229" y="20571"/>
                    <a:pt x="9064" y="17673"/>
                  </a:cubicBezTo>
                  <a:cubicBezTo>
                    <a:pt x="9900" y="14776"/>
                    <a:pt x="11700" y="9859"/>
                    <a:pt x="13371" y="6610"/>
                  </a:cubicBezTo>
                  <a:cubicBezTo>
                    <a:pt x="15043" y="3361"/>
                    <a:pt x="16586" y="1781"/>
                    <a:pt x="17807" y="903"/>
                  </a:cubicBezTo>
                  <a:cubicBezTo>
                    <a:pt x="19029" y="25"/>
                    <a:pt x="19929" y="-151"/>
                    <a:pt x="20571" y="112"/>
                  </a:cubicBezTo>
                  <a:cubicBezTo>
                    <a:pt x="21214" y="376"/>
                    <a:pt x="21600" y="1078"/>
                    <a:pt x="21600" y="3186"/>
                  </a:cubicBezTo>
                  <a:cubicBezTo>
                    <a:pt x="21600" y="5293"/>
                    <a:pt x="21214" y="8805"/>
                    <a:pt x="20764" y="11790"/>
                  </a:cubicBezTo>
                  <a:cubicBezTo>
                    <a:pt x="20314" y="14776"/>
                    <a:pt x="19800" y="17234"/>
                    <a:pt x="19286" y="1969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ha"/>
            <p:cNvSpPr/>
            <p:nvPr/>
          </p:nvSpPr>
          <p:spPr>
            <a:xfrm>
              <a:off x="564444" y="663388"/>
              <a:ext cx="259646" cy="26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8679"/>
                  </a:moveTo>
                  <a:cubicBezTo>
                    <a:pt x="3443" y="17753"/>
                    <a:pt x="6887" y="16827"/>
                    <a:pt x="10017" y="14205"/>
                  </a:cubicBezTo>
                  <a:cubicBezTo>
                    <a:pt x="13148" y="11582"/>
                    <a:pt x="15965" y="7262"/>
                    <a:pt x="17843" y="4330"/>
                  </a:cubicBezTo>
                  <a:cubicBezTo>
                    <a:pt x="19722" y="1399"/>
                    <a:pt x="20661" y="-144"/>
                    <a:pt x="21130" y="10"/>
                  </a:cubicBezTo>
                  <a:cubicBezTo>
                    <a:pt x="21600" y="165"/>
                    <a:pt x="21600" y="2016"/>
                    <a:pt x="21600" y="5102"/>
                  </a:cubicBezTo>
                  <a:cubicBezTo>
                    <a:pt x="21600" y="8187"/>
                    <a:pt x="21600" y="12507"/>
                    <a:pt x="20974" y="15439"/>
                  </a:cubicBezTo>
                  <a:cubicBezTo>
                    <a:pt x="20348" y="18370"/>
                    <a:pt x="19096" y="19913"/>
                    <a:pt x="17843" y="2145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ha"/>
            <p:cNvSpPr/>
            <p:nvPr/>
          </p:nvSpPr>
          <p:spPr>
            <a:xfrm>
              <a:off x="846666" y="439621"/>
              <a:ext cx="45156" cy="4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ha"/>
            <p:cNvSpPr/>
            <p:nvPr/>
          </p:nvSpPr>
          <p:spPr>
            <a:xfrm>
              <a:off x="1083733" y="371887"/>
              <a:ext cx="2822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ha"/>
            <p:cNvSpPr/>
            <p:nvPr/>
          </p:nvSpPr>
          <p:spPr>
            <a:xfrm>
              <a:off x="1072444" y="620243"/>
              <a:ext cx="22577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ha"/>
            <p:cNvSpPr/>
            <p:nvPr/>
          </p:nvSpPr>
          <p:spPr>
            <a:xfrm>
              <a:off x="1580444" y="315443"/>
              <a:ext cx="38627" cy="28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4320"/>
                    <a:pt x="21600" y="8640"/>
                    <a:pt x="18655" y="12240"/>
                  </a:cubicBezTo>
                  <a:cubicBezTo>
                    <a:pt x="15709" y="15840"/>
                    <a:pt x="7855" y="1872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ha"/>
            <p:cNvSpPr/>
            <p:nvPr/>
          </p:nvSpPr>
          <p:spPr>
            <a:xfrm>
              <a:off x="1603021" y="123532"/>
              <a:ext cx="56446" cy="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ha"/>
            <p:cNvSpPr/>
            <p:nvPr/>
          </p:nvSpPr>
          <p:spPr>
            <a:xfrm>
              <a:off x="1806221" y="292865"/>
              <a:ext cx="352131" cy="2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0" y="0"/>
                  </a:moveTo>
                  <a:cubicBezTo>
                    <a:pt x="230" y="4431"/>
                    <a:pt x="460" y="8862"/>
                    <a:pt x="574" y="11769"/>
                  </a:cubicBezTo>
                  <a:cubicBezTo>
                    <a:pt x="689" y="14677"/>
                    <a:pt x="689" y="16062"/>
                    <a:pt x="804" y="17446"/>
                  </a:cubicBezTo>
                  <a:cubicBezTo>
                    <a:pt x="919" y="18831"/>
                    <a:pt x="1149" y="20215"/>
                    <a:pt x="1838" y="20769"/>
                  </a:cubicBezTo>
                  <a:cubicBezTo>
                    <a:pt x="2528" y="21323"/>
                    <a:pt x="3677" y="21046"/>
                    <a:pt x="4711" y="19246"/>
                  </a:cubicBezTo>
                  <a:cubicBezTo>
                    <a:pt x="5745" y="17446"/>
                    <a:pt x="6664" y="14123"/>
                    <a:pt x="7813" y="11492"/>
                  </a:cubicBezTo>
                  <a:cubicBezTo>
                    <a:pt x="8962" y="8862"/>
                    <a:pt x="10340" y="6923"/>
                    <a:pt x="12064" y="5954"/>
                  </a:cubicBezTo>
                  <a:cubicBezTo>
                    <a:pt x="13787" y="4985"/>
                    <a:pt x="15855" y="4985"/>
                    <a:pt x="17234" y="5538"/>
                  </a:cubicBezTo>
                  <a:cubicBezTo>
                    <a:pt x="18613" y="6092"/>
                    <a:pt x="19302" y="7200"/>
                    <a:pt x="19992" y="9000"/>
                  </a:cubicBezTo>
                  <a:cubicBezTo>
                    <a:pt x="20681" y="10800"/>
                    <a:pt x="21370" y="13292"/>
                    <a:pt x="21485" y="15508"/>
                  </a:cubicBezTo>
                  <a:cubicBezTo>
                    <a:pt x="21600" y="17723"/>
                    <a:pt x="21140" y="19662"/>
                    <a:pt x="20681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ha"/>
            <p:cNvSpPr/>
            <p:nvPr/>
          </p:nvSpPr>
          <p:spPr>
            <a:xfrm>
              <a:off x="2314221" y="0"/>
              <a:ext cx="119090" cy="59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42" fill="norm" stroke="1" extrusionOk="0">
                  <a:moveTo>
                    <a:pt x="1964" y="382"/>
                  </a:moveTo>
                  <a:cubicBezTo>
                    <a:pt x="5236" y="112"/>
                    <a:pt x="8509" y="-158"/>
                    <a:pt x="11127" y="112"/>
                  </a:cubicBezTo>
                  <a:cubicBezTo>
                    <a:pt x="13745" y="382"/>
                    <a:pt x="15709" y="1192"/>
                    <a:pt x="17673" y="3757"/>
                  </a:cubicBezTo>
                  <a:cubicBezTo>
                    <a:pt x="19636" y="6322"/>
                    <a:pt x="21600" y="10642"/>
                    <a:pt x="20291" y="13747"/>
                  </a:cubicBezTo>
                  <a:cubicBezTo>
                    <a:pt x="18982" y="16852"/>
                    <a:pt x="14400" y="18742"/>
                    <a:pt x="10473" y="19822"/>
                  </a:cubicBezTo>
                  <a:cubicBezTo>
                    <a:pt x="6545" y="20902"/>
                    <a:pt x="3273" y="21172"/>
                    <a:pt x="0" y="2144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ha"/>
            <p:cNvSpPr/>
            <p:nvPr/>
          </p:nvSpPr>
          <p:spPr>
            <a:xfrm>
              <a:off x="2178755" y="270287"/>
              <a:ext cx="124179" cy="12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ha"/>
            <p:cNvSpPr/>
            <p:nvPr/>
          </p:nvSpPr>
          <p:spPr>
            <a:xfrm>
              <a:off x="2483555" y="375001"/>
              <a:ext cx="190236" cy="32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5" fill="norm" stroke="1" extrusionOk="0">
                  <a:moveTo>
                    <a:pt x="0" y="5754"/>
                  </a:moveTo>
                  <a:cubicBezTo>
                    <a:pt x="4235" y="5754"/>
                    <a:pt x="8471" y="5754"/>
                    <a:pt x="11647" y="5754"/>
                  </a:cubicBezTo>
                  <a:cubicBezTo>
                    <a:pt x="14824" y="5754"/>
                    <a:pt x="16941" y="5754"/>
                    <a:pt x="18635" y="5257"/>
                  </a:cubicBezTo>
                  <a:cubicBezTo>
                    <a:pt x="20329" y="4761"/>
                    <a:pt x="21600" y="3767"/>
                    <a:pt x="21388" y="2774"/>
                  </a:cubicBezTo>
                  <a:cubicBezTo>
                    <a:pt x="21176" y="1781"/>
                    <a:pt x="19482" y="788"/>
                    <a:pt x="17153" y="292"/>
                  </a:cubicBezTo>
                  <a:cubicBezTo>
                    <a:pt x="14824" y="-205"/>
                    <a:pt x="11859" y="-205"/>
                    <a:pt x="9529" y="1409"/>
                  </a:cubicBezTo>
                  <a:cubicBezTo>
                    <a:pt x="7200" y="3023"/>
                    <a:pt x="5506" y="6250"/>
                    <a:pt x="5082" y="9478"/>
                  </a:cubicBezTo>
                  <a:cubicBezTo>
                    <a:pt x="4659" y="12705"/>
                    <a:pt x="5506" y="15933"/>
                    <a:pt x="6776" y="17919"/>
                  </a:cubicBezTo>
                  <a:cubicBezTo>
                    <a:pt x="8047" y="19905"/>
                    <a:pt x="9741" y="20650"/>
                    <a:pt x="11435" y="2139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ha"/>
            <p:cNvSpPr/>
            <p:nvPr/>
          </p:nvSpPr>
          <p:spPr>
            <a:xfrm>
              <a:off x="2844800" y="383176"/>
              <a:ext cx="1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ha"/>
            <p:cNvSpPr/>
            <p:nvPr/>
          </p:nvSpPr>
          <p:spPr>
            <a:xfrm>
              <a:off x="2829165" y="74540"/>
              <a:ext cx="83369" cy="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541" fill="norm" stroke="1" extrusionOk="0">
                  <a:moveTo>
                    <a:pt x="1084" y="14061"/>
                  </a:moveTo>
                  <a:cubicBezTo>
                    <a:pt x="145" y="8661"/>
                    <a:pt x="-794" y="3261"/>
                    <a:pt x="1084" y="1101"/>
                  </a:cubicBezTo>
                  <a:cubicBezTo>
                    <a:pt x="2962" y="-1059"/>
                    <a:pt x="7658" y="21"/>
                    <a:pt x="11415" y="3801"/>
                  </a:cubicBezTo>
                  <a:cubicBezTo>
                    <a:pt x="15171" y="7581"/>
                    <a:pt x="17989" y="14061"/>
                    <a:pt x="20806" y="2054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ha"/>
            <p:cNvSpPr/>
            <p:nvPr/>
          </p:nvSpPr>
          <p:spPr>
            <a:xfrm>
              <a:off x="2743200" y="789576"/>
              <a:ext cx="395111" cy="4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6200"/>
                    <a:pt x="11109" y="10800"/>
                    <a:pt x="14709" y="7200"/>
                  </a:cubicBezTo>
                  <a:cubicBezTo>
                    <a:pt x="18309" y="3600"/>
                    <a:pt x="19954" y="18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ha"/>
            <p:cNvSpPr/>
            <p:nvPr/>
          </p:nvSpPr>
          <p:spPr>
            <a:xfrm>
              <a:off x="1535289" y="1141303"/>
              <a:ext cx="395112" cy="3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5563"/>
                  </a:moveTo>
                  <a:cubicBezTo>
                    <a:pt x="1234" y="7451"/>
                    <a:pt x="2469" y="9338"/>
                    <a:pt x="3189" y="11645"/>
                  </a:cubicBezTo>
                  <a:cubicBezTo>
                    <a:pt x="3909" y="13951"/>
                    <a:pt x="4114" y="16678"/>
                    <a:pt x="4320" y="18565"/>
                  </a:cubicBezTo>
                  <a:cubicBezTo>
                    <a:pt x="4526" y="20452"/>
                    <a:pt x="4731" y="21501"/>
                    <a:pt x="4731" y="21501"/>
                  </a:cubicBezTo>
                  <a:cubicBezTo>
                    <a:pt x="4731" y="21501"/>
                    <a:pt x="4526" y="20452"/>
                    <a:pt x="4731" y="17202"/>
                  </a:cubicBezTo>
                  <a:cubicBezTo>
                    <a:pt x="4937" y="13951"/>
                    <a:pt x="5554" y="8499"/>
                    <a:pt x="7303" y="5039"/>
                  </a:cubicBezTo>
                  <a:cubicBezTo>
                    <a:pt x="9051" y="1579"/>
                    <a:pt x="11931" y="111"/>
                    <a:pt x="14503" y="6"/>
                  </a:cubicBezTo>
                  <a:cubicBezTo>
                    <a:pt x="17074" y="-99"/>
                    <a:pt x="19337" y="1159"/>
                    <a:pt x="21600" y="241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ha"/>
            <p:cNvSpPr/>
            <p:nvPr/>
          </p:nvSpPr>
          <p:spPr>
            <a:xfrm>
              <a:off x="2013618" y="1116954"/>
              <a:ext cx="210293" cy="32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75" fill="norm" stroke="1" extrusionOk="0">
                  <a:moveTo>
                    <a:pt x="21177" y="0"/>
                  </a:moveTo>
                  <a:cubicBezTo>
                    <a:pt x="15872" y="1213"/>
                    <a:pt x="10566" y="2427"/>
                    <a:pt x="6777" y="5339"/>
                  </a:cubicBezTo>
                  <a:cubicBezTo>
                    <a:pt x="2987" y="8252"/>
                    <a:pt x="714" y="12863"/>
                    <a:pt x="145" y="15775"/>
                  </a:cubicBezTo>
                  <a:cubicBezTo>
                    <a:pt x="-423" y="18688"/>
                    <a:pt x="714" y="19901"/>
                    <a:pt x="2798" y="20629"/>
                  </a:cubicBezTo>
                  <a:cubicBezTo>
                    <a:pt x="4882" y="21357"/>
                    <a:pt x="7914" y="21600"/>
                    <a:pt x="10187" y="18081"/>
                  </a:cubicBezTo>
                  <a:cubicBezTo>
                    <a:pt x="12461" y="14562"/>
                    <a:pt x="13977" y="7281"/>
                    <a:pt x="15493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ha"/>
            <p:cNvSpPr/>
            <p:nvPr/>
          </p:nvSpPr>
          <p:spPr>
            <a:xfrm>
              <a:off x="2619021" y="1331443"/>
              <a:ext cx="22580" cy="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Desenho"/>
          <p:cNvGrpSpPr/>
          <p:nvPr/>
        </p:nvGrpSpPr>
        <p:grpSpPr>
          <a:xfrm>
            <a:off x="636697" y="146755"/>
            <a:ext cx="22609104" cy="2810934"/>
            <a:chOff x="0" y="0"/>
            <a:chExt cx="22609103" cy="2810933"/>
          </a:xfrm>
        </p:grpSpPr>
        <p:sp>
          <p:nvSpPr>
            <p:cNvPr id="701" name="Linha"/>
            <p:cNvSpPr/>
            <p:nvPr/>
          </p:nvSpPr>
          <p:spPr>
            <a:xfrm>
              <a:off x="661474" y="272445"/>
              <a:ext cx="38879" cy="60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4800"/>
                    <a:pt x="14400" y="9600"/>
                    <a:pt x="18000" y="12880"/>
                  </a:cubicBezTo>
                  <a:cubicBezTo>
                    <a:pt x="21600" y="16160"/>
                    <a:pt x="21600" y="17920"/>
                    <a:pt x="18000" y="19120"/>
                  </a:cubicBezTo>
                  <a:cubicBezTo>
                    <a:pt x="14400" y="20320"/>
                    <a:pt x="7200" y="2096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ha"/>
            <p:cNvSpPr/>
            <p:nvPr/>
          </p:nvSpPr>
          <p:spPr>
            <a:xfrm>
              <a:off x="553187" y="62462"/>
              <a:ext cx="568058" cy="78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82" fill="norm" stroke="1" extrusionOk="0">
                  <a:moveTo>
                    <a:pt x="514" y="14921"/>
                  </a:moveTo>
                  <a:cubicBezTo>
                    <a:pt x="174" y="11976"/>
                    <a:pt x="-166" y="9031"/>
                    <a:pt x="89" y="6883"/>
                  </a:cubicBezTo>
                  <a:cubicBezTo>
                    <a:pt x="344" y="4735"/>
                    <a:pt x="1195" y="3385"/>
                    <a:pt x="2725" y="2281"/>
                  </a:cubicBezTo>
                  <a:cubicBezTo>
                    <a:pt x="4256" y="1176"/>
                    <a:pt x="6467" y="317"/>
                    <a:pt x="8763" y="71"/>
                  </a:cubicBezTo>
                  <a:cubicBezTo>
                    <a:pt x="11059" y="-174"/>
                    <a:pt x="13440" y="194"/>
                    <a:pt x="15141" y="1421"/>
                  </a:cubicBezTo>
                  <a:cubicBezTo>
                    <a:pt x="16842" y="2649"/>
                    <a:pt x="17862" y="4735"/>
                    <a:pt x="18032" y="6699"/>
                  </a:cubicBezTo>
                  <a:cubicBezTo>
                    <a:pt x="18203" y="8662"/>
                    <a:pt x="17522" y="10503"/>
                    <a:pt x="16587" y="11608"/>
                  </a:cubicBezTo>
                  <a:cubicBezTo>
                    <a:pt x="15651" y="12712"/>
                    <a:pt x="14461" y="13081"/>
                    <a:pt x="13865" y="13633"/>
                  </a:cubicBezTo>
                  <a:cubicBezTo>
                    <a:pt x="13270" y="14185"/>
                    <a:pt x="13270" y="14921"/>
                    <a:pt x="13355" y="15903"/>
                  </a:cubicBezTo>
                  <a:cubicBezTo>
                    <a:pt x="13440" y="16885"/>
                    <a:pt x="13610" y="18112"/>
                    <a:pt x="14631" y="19156"/>
                  </a:cubicBezTo>
                  <a:cubicBezTo>
                    <a:pt x="15651" y="20199"/>
                    <a:pt x="17522" y="21058"/>
                    <a:pt x="18798" y="21242"/>
                  </a:cubicBezTo>
                  <a:cubicBezTo>
                    <a:pt x="20073" y="21426"/>
                    <a:pt x="20754" y="20935"/>
                    <a:pt x="21434" y="2044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ha"/>
            <p:cNvSpPr/>
            <p:nvPr/>
          </p:nvSpPr>
          <p:spPr>
            <a:xfrm>
              <a:off x="1283515" y="449583"/>
              <a:ext cx="338067" cy="36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14756"/>
                  </a:moveTo>
                  <a:cubicBezTo>
                    <a:pt x="4608" y="14236"/>
                    <a:pt x="9216" y="13715"/>
                    <a:pt x="12096" y="12935"/>
                  </a:cubicBezTo>
                  <a:cubicBezTo>
                    <a:pt x="14976" y="12154"/>
                    <a:pt x="16128" y="11113"/>
                    <a:pt x="16128" y="8901"/>
                  </a:cubicBezTo>
                  <a:cubicBezTo>
                    <a:pt x="16128" y="6689"/>
                    <a:pt x="14976" y="3306"/>
                    <a:pt x="13248" y="1484"/>
                  </a:cubicBezTo>
                  <a:cubicBezTo>
                    <a:pt x="11520" y="-338"/>
                    <a:pt x="9216" y="-598"/>
                    <a:pt x="7200" y="1354"/>
                  </a:cubicBezTo>
                  <a:cubicBezTo>
                    <a:pt x="5184" y="3306"/>
                    <a:pt x="3456" y="7469"/>
                    <a:pt x="3168" y="10853"/>
                  </a:cubicBezTo>
                  <a:cubicBezTo>
                    <a:pt x="2880" y="14236"/>
                    <a:pt x="4032" y="16838"/>
                    <a:pt x="7344" y="18400"/>
                  </a:cubicBezTo>
                  <a:cubicBezTo>
                    <a:pt x="10656" y="19961"/>
                    <a:pt x="16128" y="20482"/>
                    <a:pt x="21600" y="2100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ha"/>
            <p:cNvSpPr/>
            <p:nvPr/>
          </p:nvSpPr>
          <p:spPr>
            <a:xfrm>
              <a:off x="1852889" y="80719"/>
              <a:ext cx="343904" cy="80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06" fill="norm" stroke="1" extrusionOk="0">
                  <a:moveTo>
                    <a:pt x="10010" y="1144"/>
                  </a:moveTo>
                  <a:cubicBezTo>
                    <a:pt x="10290" y="544"/>
                    <a:pt x="10571" y="-56"/>
                    <a:pt x="10992" y="4"/>
                  </a:cubicBezTo>
                  <a:cubicBezTo>
                    <a:pt x="11412" y="64"/>
                    <a:pt x="11973" y="784"/>
                    <a:pt x="13095" y="3244"/>
                  </a:cubicBezTo>
                  <a:cubicBezTo>
                    <a:pt x="14217" y="5704"/>
                    <a:pt x="15901" y="9904"/>
                    <a:pt x="17163" y="12604"/>
                  </a:cubicBezTo>
                  <a:cubicBezTo>
                    <a:pt x="18425" y="15304"/>
                    <a:pt x="19267" y="16504"/>
                    <a:pt x="19968" y="17584"/>
                  </a:cubicBezTo>
                  <a:cubicBezTo>
                    <a:pt x="20669" y="18664"/>
                    <a:pt x="21230" y="19624"/>
                    <a:pt x="21371" y="19804"/>
                  </a:cubicBezTo>
                  <a:cubicBezTo>
                    <a:pt x="21511" y="19984"/>
                    <a:pt x="21230" y="19384"/>
                    <a:pt x="19407" y="18304"/>
                  </a:cubicBezTo>
                  <a:cubicBezTo>
                    <a:pt x="17584" y="17224"/>
                    <a:pt x="14217" y="15664"/>
                    <a:pt x="11693" y="14824"/>
                  </a:cubicBezTo>
                  <a:cubicBezTo>
                    <a:pt x="9168" y="13984"/>
                    <a:pt x="7485" y="13864"/>
                    <a:pt x="5802" y="13924"/>
                  </a:cubicBezTo>
                  <a:cubicBezTo>
                    <a:pt x="4119" y="13984"/>
                    <a:pt x="2436" y="14224"/>
                    <a:pt x="1454" y="14644"/>
                  </a:cubicBezTo>
                  <a:cubicBezTo>
                    <a:pt x="472" y="15064"/>
                    <a:pt x="192" y="15664"/>
                    <a:pt x="51" y="16264"/>
                  </a:cubicBezTo>
                  <a:cubicBezTo>
                    <a:pt x="-89" y="16864"/>
                    <a:pt x="-89" y="17464"/>
                    <a:pt x="2015" y="18364"/>
                  </a:cubicBezTo>
                  <a:cubicBezTo>
                    <a:pt x="4119" y="19264"/>
                    <a:pt x="8327" y="20464"/>
                    <a:pt x="11412" y="21004"/>
                  </a:cubicBezTo>
                  <a:cubicBezTo>
                    <a:pt x="14498" y="21544"/>
                    <a:pt x="16462" y="21424"/>
                    <a:pt x="18425" y="2130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ha"/>
            <p:cNvSpPr/>
            <p:nvPr/>
          </p:nvSpPr>
          <p:spPr>
            <a:xfrm>
              <a:off x="2439483" y="536023"/>
              <a:ext cx="331522" cy="35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472" fill="norm" stroke="1" extrusionOk="0">
                  <a:moveTo>
                    <a:pt x="2118" y="10132"/>
                  </a:moveTo>
                  <a:cubicBezTo>
                    <a:pt x="4923" y="10672"/>
                    <a:pt x="7728" y="11212"/>
                    <a:pt x="10253" y="10942"/>
                  </a:cubicBezTo>
                  <a:cubicBezTo>
                    <a:pt x="12777" y="10672"/>
                    <a:pt x="15022" y="9592"/>
                    <a:pt x="16284" y="8377"/>
                  </a:cubicBezTo>
                  <a:cubicBezTo>
                    <a:pt x="17546" y="7162"/>
                    <a:pt x="17827" y="5812"/>
                    <a:pt x="16985" y="4057"/>
                  </a:cubicBezTo>
                  <a:cubicBezTo>
                    <a:pt x="16144" y="2302"/>
                    <a:pt x="14180" y="142"/>
                    <a:pt x="10814" y="7"/>
                  </a:cubicBezTo>
                  <a:cubicBezTo>
                    <a:pt x="7448" y="-128"/>
                    <a:pt x="2679" y="1762"/>
                    <a:pt x="855" y="4867"/>
                  </a:cubicBezTo>
                  <a:cubicBezTo>
                    <a:pt x="-968" y="7972"/>
                    <a:pt x="154" y="12292"/>
                    <a:pt x="3941" y="15262"/>
                  </a:cubicBezTo>
                  <a:cubicBezTo>
                    <a:pt x="7728" y="18232"/>
                    <a:pt x="14180" y="19852"/>
                    <a:pt x="20632" y="2147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ha"/>
            <p:cNvSpPr/>
            <p:nvPr/>
          </p:nvSpPr>
          <p:spPr>
            <a:xfrm>
              <a:off x="4153820" y="91487"/>
              <a:ext cx="388650" cy="77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3" fill="norm" stroke="1" extrusionOk="0">
                  <a:moveTo>
                    <a:pt x="8745" y="1641"/>
                  </a:moveTo>
                  <a:cubicBezTo>
                    <a:pt x="8993" y="892"/>
                    <a:pt x="9241" y="143"/>
                    <a:pt x="9738" y="18"/>
                  </a:cubicBezTo>
                  <a:cubicBezTo>
                    <a:pt x="10235" y="-107"/>
                    <a:pt x="10979" y="392"/>
                    <a:pt x="12097" y="2078"/>
                  </a:cubicBezTo>
                  <a:cubicBezTo>
                    <a:pt x="13214" y="3764"/>
                    <a:pt x="14704" y="6635"/>
                    <a:pt x="15573" y="9569"/>
                  </a:cubicBezTo>
                  <a:cubicBezTo>
                    <a:pt x="16441" y="12503"/>
                    <a:pt x="16690" y="15500"/>
                    <a:pt x="16938" y="17310"/>
                  </a:cubicBezTo>
                  <a:cubicBezTo>
                    <a:pt x="17186" y="19121"/>
                    <a:pt x="17435" y="19745"/>
                    <a:pt x="17931" y="19807"/>
                  </a:cubicBezTo>
                  <a:cubicBezTo>
                    <a:pt x="18428" y="19870"/>
                    <a:pt x="19173" y="19370"/>
                    <a:pt x="19545" y="18809"/>
                  </a:cubicBezTo>
                  <a:cubicBezTo>
                    <a:pt x="19917" y="18247"/>
                    <a:pt x="19917" y="17622"/>
                    <a:pt x="19173" y="16686"/>
                  </a:cubicBezTo>
                  <a:cubicBezTo>
                    <a:pt x="18428" y="15750"/>
                    <a:pt x="16938" y="14501"/>
                    <a:pt x="14828" y="13565"/>
                  </a:cubicBezTo>
                  <a:cubicBezTo>
                    <a:pt x="12717" y="12628"/>
                    <a:pt x="9986" y="12004"/>
                    <a:pt x="7876" y="11692"/>
                  </a:cubicBezTo>
                  <a:cubicBezTo>
                    <a:pt x="5766" y="11380"/>
                    <a:pt x="4276" y="11380"/>
                    <a:pt x="3035" y="11567"/>
                  </a:cubicBezTo>
                  <a:cubicBezTo>
                    <a:pt x="1793" y="11754"/>
                    <a:pt x="800" y="12129"/>
                    <a:pt x="304" y="12940"/>
                  </a:cubicBezTo>
                  <a:cubicBezTo>
                    <a:pt x="-193" y="13752"/>
                    <a:pt x="-193" y="15001"/>
                    <a:pt x="1173" y="16499"/>
                  </a:cubicBezTo>
                  <a:cubicBezTo>
                    <a:pt x="2538" y="17997"/>
                    <a:pt x="5269" y="19745"/>
                    <a:pt x="8869" y="20619"/>
                  </a:cubicBezTo>
                  <a:cubicBezTo>
                    <a:pt x="12469" y="21493"/>
                    <a:pt x="16938" y="21493"/>
                    <a:pt x="21407" y="2149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ha"/>
            <p:cNvSpPr/>
            <p:nvPr/>
          </p:nvSpPr>
          <p:spPr>
            <a:xfrm>
              <a:off x="4771999" y="482503"/>
              <a:ext cx="419556" cy="34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0858" fill="norm" stroke="1" extrusionOk="0">
                  <a:moveTo>
                    <a:pt x="3393" y="10098"/>
                  </a:moveTo>
                  <a:cubicBezTo>
                    <a:pt x="5868" y="10638"/>
                    <a:pt x="8343" y="11178"/>
                    <a:pt x="10255" y="10773"/>
                  </a:cubicBezTo>
                  <a:cubicBezTo>
                    <a:pt x="12168" y="10368"/>
                    <a:pt x="13518" y="9018"/>
                    <a:pt x="13743" y="6993"/>
                  </a:cubicBezTo>
                  <a:cubicBezTo>
                    <a:pt x="13968" y="4968"/>
                    <a:pt x="13068" y="2268"/>
                    <a:pt x="10705" y="918"/>
                  </a:cubicBezTo>
                  <a:cubicBezTo>
                    <a:pt x="8343" y="-432"/>
                    <a:pt x="4518" y="-432"/>
                    <a:pt x="2268" y="1863"/>
                  </a:cubicBezTo>
                  <a:cubicBezTo>
                    <a:pt x="18" y="4158"/>
                    <a:pt x="-657" y="8748"/>
                    <a:pt x="693" y="12393"/>
                  </a:cubicBezTo>
                  <a:cubicBezTo>
                    <a:pt x="2043" y="16038"/>
                    <a:pt x="5418" y="18738"/>
                    <a:pt x="9131" y="19953"/>
                  </a:cubicBezTo>
                  <a:cubicBezTo>
                    <a:pt x="12843" y="21168"/>
                    <a:pt x="16893" y="20898"/>
                    <a:pt x="20943" y="2062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ha"/>
            <p:cNvSpPr/>
            <p:nvPr/>
          </p:nvSpPr>
          <p:spPr>
            <a:xfrm>
              <a:off x="6616844" y="80775"/>
              <a:ext cx="540026" cy="77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16" fill="norm" stroke="1" extrusionOk="0">
                  <a:moveTo>
                    <a:pt x="2423" y="5279"/>
                  </a:moveTo>
                  <a:cubicBezTo>
                    <a:pt x="3126" y="8134"/>
                    <a:pt x="3828" y="10989"/>
                    <a:pt x="4443" y="13224"/>
                  </a:cubicBezTo>
                  <a:cubicBezTo>
                    <a:pt x="5057" y="15458"/>
                    <a:pt x="5584" y="17072"/>
                    <a:pt x="5848" y="18438"/>
                  </a:cubicBezTo>
                  <a:cubicBezTo>
                    <a:pt x="6111" y="19803"/>
                    <a:pt x="6111" y="20920"/>
                    <a:pt x="5672" y="21231"/>
                  </a:cubicBezTo>
                  <a:cubicBezTo>
                    <a:pt x="5233" y="21541"/>
                    <a:pt x="4355" y="21044"/>
                    <a:pt x="3301" y="19120"/>
                  </a:cubicBezTo>
                  <a:cubicBezTo>
                    <a:pt x="2248" y="17196"/>
                    <a:pt x="1018" y="13844"/>
                    <a:pt x="404" y="10803"/>
                  </a:cubicBezTo>
                  <a:cubicBezTo>
                    <a:pt x="-211" y="7762"/>
                    <a:pt x="-211" y="5031"/>
                    <a:pt x="1018" y="3107"/>
                  </a:cubicBezTo>
                  <a:cubicBezTo>
                    <a:pt x="2248" y="1182"/>
                    <a:pt x="4706" y="65"/>
                    <a:pt x="7779" y="3"/>
                  </a:cubicBezTo>
                  <a:cubicBezTo>
                    <a:pt x="10852" y="-59"/>
                    <a:pt x="14540" y="934"/>
                    <a:pt x="16823" y="2238"/>
                  </a:cubicBezTo>
                  <a:cubicBezTo>
                    <a:pt x="19106" y="3541"/>
                    <a:pt x="19984" y="5155"/>
                    <a:pt x="19809" y="6458"/>
                  </a:cubicBezTo>
                  <a:cubicBezTo>
                    <a:pt x="19633" y="7762"/>
                    <a:pt x="18404" y="8755"/>
                    <a:pt x="17350" y="9313"/>
                  </a:cubicBezTo>
                  <a:cubicBezTo>
                    <a:pt x="16296" y="9872"/>
                    <a:pt x="15418" y="9996"/>
                    <a:pt x="14452" y="10120"/>
                  </a:cubicBezTo>
                  <a:cubicBezTo>
                    <a:pt x="13487" y="10244"/>
                    <a:pt x="12433" y="10369"/>
                    <a:pt x="11379" y="10182"/>
                  </a:cubicBezTo>
                  <a:cubicBezTo>
                    <a:pt x="10326" y="9996"/>
                    <a:pt x="9272" y="9500"/>
                    <a:pt x="9448" y="9251"/>
                  </a:cubicBezTo>
                  <a:cubicBezTo>
                    <a:pt x="9623" y="9003"/>
                    <a:pt x="11028" y="9003"/>
                    <a:pt x="13223" y="9872"/>
                  </a:cubicBezTo>
                  <a:cubicBezTo>
                    <a:pt x="15418" y="10741"/>
                    <a:pt x="18404" y="12479"/>
                    <a:pt x="19896" y="13969"/>
                  </a:cubicBezTo>
                  <a:cubicBezTo>
                    <a:pt x="21389" y="15458"/>
                    <a:pt x="21389" y="16700"/>
                    <a:pt x="20072" y="17817"/>
                  </a:cubicBezTo>
                  <a:cubicBezTo>
                    <a:pt x="18755" y="18934"/>
                    <a:pt x="16121" y="19927"/>
                    <a:pt x="14365" y="20424"/>
                  </a:cubicBezTo>
                  <a:cubicBezTo>
                    <a:pt x="12609" y="20920"/>
                    <a:pt x="11730" y="20920"/>
                    <a:pt x="10852" y="20858"/>
                  </a:cubicBezTo>
                  <a:cubicBezTo>
                    <a:pt x="9974" y="20796"/>
                    <a:pt x="9096" y="20672"/>
                    <a:pt x="8745" y="20300"/>
                  </a:cubicBezTo>
                  <a:cubicBezTo>
                    <a:pt x="8394" y="19927"/>
                    <a:pt x="8569" y="19307"/>
                    <a:pt x="8745" y="1868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ha"/>
            <p:cNvSpPr/>
            <p:nvPr/>
          </p:nvSpPr>
          <p:spPr>
            <a:xfrm>
              <a:off x="7260517" y="522823"/>
              <a:ext cx="486815" cy="36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0" fill="norm" stroke="1" extrusionOk="0">
                  <a:moveTo>
                    <a:pt x="0" y="3459"/>
                  </a:moveTo>
                  <a:cubicBezTo>
                    <a:pt x="1000" y="2945"/>
                    <a:pt x="2000" y="2431"/>
                    <a:pt x="3800" y="3974"/>
                  </a:cubicBezTo>
                  <a:cubicBezTo>
                    <a:pt x="5600" y="5516"/>
                    <a:pt x="8200" y="9116"/>
                    <a:pt x="9700" y="11559"/>
                  </a:cubicBezTo>
                  <a:cubicBezTo>
                    <a:pt x="11200" y="14002"/>
                    <a:pt x="11600" y="15288"/>
                    <a:pt x="11800" y="16702"/>
                  </a:cubicBezTo>
                  <a:cubicBezTo>
                    <a:pt x="12000" y="18116"/>
                    <a:pt x="12000" y="19659"/>
                    <a:pt x="11500" y="20302"/>
                  </a:cubicBezTo>
                  <a:cubicBezTo>
                    <a:pt x="11000" y="20945"/>
                    <a:pt x="10000" y="20688"/>
                    <a:pt x="9300" y="18502"/>
                  </a:cubicBezTo>
                  <a:cubicBezTo>
                    <a:pt x="8600" y="16316"/>
                    <a:pt x="8200" y="12202"/>
                    <a:pt x="8900" y="8474"/>
                  </a:cubicBezTo>
                  <a:cubicBezTo>
                    <a:pt x="9600" y="4745"/>
                    <a:pt x="11400" y="1402"/>
                    <a:pt x="13700" y="374"/>
                  </a:cubicBezTo>
                  <a:cubicBezTo>
                    <a:pt x="16000" y="-655"/>
                    <a:pt x="18800" y="631"/>
                    <a:pt x="21600" y="191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ha"/>
            <p:cNvSpPr/>
            <p:nvPr/>
          </p:nvSpPr>
          <p:spPr>
            <a:xfrm>
              <a:off x="7858334" y="432979"/>
              <a:ext cx="470471" cy="44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52" fill="norm" stroke="1" extrusionOk="0">
                  <a:moveTo>
                    <a:pt x="10362" y="3323"/>
                  </a:moveTo>
                  <a:cubicBezTo>
                    <a:pt x="10362" y="2243"/>
                    <a:pt x="10362" y="1163"/>
                    <a:pt x="9642" y="515"/>
                  </a:cubicBezTo>
                  <a:cubicBezTo>
                    <a:pt x="8922" y="-133"/>
                    <a:pt x="7482" y="-349"/>
                    <a:pt x="5734" y="947"/>
                  </a:cubicBezTo>
                  <a:cubicBezTo>
                    <a:pt x="3985" y="2243"/>
                    <a:pt x="1928" y="5051"/>
                    <a:pt x="900" y="8291"/>
                  </a:cubicBezTo>
                  <a:cubicBezTo>
                    <a:pt x="-129" y="11531"/>
                    <a:pt x="-129" y="15203"/>
                    <a:pt x="180" y="17579"/>
                  </a:cubicBezTo>
                  <a:cubicBezTo>
                    <a:pt x="488" y="19955"/>
                    <a:pt x="1105" y="21035"/>
                    <a:pt x="2648" y="21143"/>
                  </a:cubicBezTo>
                  <a:cubicBezTo>
                    <a:pt x="4191" y="21251"/>
                    <a:pt x="6660" y="20387"/>
                    <a:pt x="8305" y="17903"/>
                  </a:cubicBezTo>
                  <a:cubicBezTo>
                    <a:pt x="9951" y="15419"/>
                    <a:pt x="10774" y="11315"/>
                    <a:pt x="11185" y="8723"/>
                  </a:cubicBezTo>
                  <a:cubicBezTo>
                    <a:pt x="11597" y="6131"/>
                    <a:pt x="11597" y="5051"/>
                    <a:pt x="11905" y="5699"/>
                  </a:cubicBezTo>
                  <a:cubicBezTo>
                    <a:pt x="12214" y="6347"/>
                    <a:pt x="12831" y="8723"/>
                    <a:pt x="13860" y="11423"/>
                  </a:cubicBezTo>
                  <a:cubicBezTo>
                    <a:pt x="14888" y="14123"/>
                    <a:pt x="16328" y="17147"/>
                    <a:pt x="17665" y="18767"/>
                  </a:cubicBezTo>
                  <a:cubicBezTo>
                    <a:pt x="19002" y="20387"/>
                    <a:pt x="20237" y="20603"/>
                    <a:pt x="21471" y="2081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ha"/>
            <p:cNvSpPr/>
            <p:nvPr/>
          </p:nvSpPr>
          <p:spPr>
            <a:xfrm>
              <a:off x="8450507" y="424818"/>
              <a:ext cx="510479" cy="40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07" fill="norm" stroke="1" extrusionOk="0">
                  <a:moveTo>
                    <a:pt x="0" y="1247"/>
                  </a:moveTo>
                  <a:cubicBezTo>
                    <a:pt x="758" y="527"/>
                    <a:pt x="1516" y="-193"/>
                    <a:pt x="2084" y="47"/>
                  </a:cubicBezTo>
                  <a:cubicBezTo>
                    <a:pt x="2653" y="287"/>
                    <a:pt x="3032" y="1487"/>
                    <a:pt x="4263" y="4607"/>
                  </a:cubicBezTo>
                  <a:cubicBezTo>
                    <a:pt x="5495" y="7727"/>
                    <a:pt x="7579" y="12767"/>
                    <a:pt x="9000" y="15647"/>
                  </a:cubicBezTo>
                  <a:cubicBezTo>
                    <a:pt x="10421" y="18527"/>
                    <a:pt x="11179" y="19247"/>
                    <a:pt x="11937" y="19967"/>
                  </a:cubicBezTo>
                  <a:cubicBezTo>
                    <a:pt x="12695" y="20687"/>
                    <a:pt x="13453" y="21407"/>
                    <a:pt x="14305" y="21407"/>
                  </a:cubicBezTo>
                  <a:cubicBezTo>
                    <a:pt x="15158" y="21407"/>
                    <a:pt x="16105" y="20687"/>
                    <a:pt x="16863" y="18407"/>
                  </a:cubicBezTo>
                  <a:cubicBezTo>
                    <a:pt x="17621" y="16127"/>
                    <a:pt x="18189" y="12287"/>
                    <a:pt x="18568" y="9767"/>
                  </a:cubicBezTo>
                  <a:cubicBezTo>
                    <a:pt x="18947" y="7247"/>
                    <a:pt x="19137" y="6047"/>
                    <a:pt x="19611" y="4847"/>
                  </a:cubicBezTo>
                  <a:cubicBezTo>
                    <a:pt x="20084" y="3647"/>
                    <a:pt x="20842" y="2447"/>
                    <a:pt x="21221" y="2567"/>
                  </a:cubicBezTo>
                  <a:cubicBezTo>
                    <a:pt x="21600" y="2687"/>
                    <a:pt x="21600" y="4127"/>
                    <a:pt x="20653" y="7007"/>
                  </a:cubicBezTo>
                  <a:cubicBezTo>
                    <a:pt x="19705" y="9887"/>
                    <a:pt x="17811" y="14207"/>
                    <a:pt x="16579" y="16967"/>
                  </a:cubicBezTo>
                  <a:cubicBezTo>
                    <a:pt x="15347" y="19727"/>
                    <a:pt x="14779" y="20927"/>
                    <a:pt x="14779" y="21047"/>
                  </a:cubicBezTo>
                  <a:cubicBezTo>
                    <a:pt x="14779" y="21167"/>
                    <a:pt x="15347" y="20207"/>
                    <a:pt x="16011" y="19367"/>
                  </a:cubicBezTo>
                  <a:cubicBezTo>
                    <a:pt x="16674" y="18527"/>
                    <a:pt x="17432" y="17807"/>
                    <a:pt x="18189" y="1708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ha"/>
            <p:cNvSpPr/>
            <p:nvPr/>
          </p:nvSpPr>
          <p:spPr>
            <a:xfrm>
              <a:off x="9288335" y="388853"/>
              <a:ext cx="541481" cy="34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086" fill="norm" stroke="1" extrusionOk="0">
                  <a:moveTo>
                    <a:pt x="6985" y="5310"/>
                  </a:moveTo>
                  <a:cubicBezTo>
                    <a:pt x="7699" y="3649"/>
                    <a:pt x="8413" y="1987"/>
                    <a:pt x="8323" y="1018"/>
                  </a:cubicBezTo>
                  <a:cubicBezTo>
                    <a:pt x="8234" y="49"/>
                    <a:pt x="7342" y="-228"/>
                    <a:pt x="6092" y="187"/>
                  </a:cubicBezTo>
                  <a:cubicBezTo>
                    <a:pt x="4842" y="603"/>
                    <a:pt x="3236" y="1710"/>
                    <a:pt x="1986" y="3510"/>
                  </a:cubicBezTo>
                  <a:cubicBezTo>
                    <a:pt x="737" y="5310"/>
                    <a:pt x="-156" y="7803"/>
                    <a:pt x="23" y="10710"/>
                  </a:cubicBezTo>
                  <a:cubicBezTo>
                    <a:pt x="201" y="13618"/>
                    <a:pt x="1451" y="16941"/>
                    <a:pt x="2522" y="18880"/>
                  </a:cubicBezTo>
                  <a:cubicBezTo>
                    <a:pt x="3593" y="20818"/>
                    <a:pt x="4485" y="21372"/>
                    <a:pt x="5735" y="20957"/>
                  </a:cubicBezTo>
                  <a:cubicBezTo>
                    <a:pt x="6984" y="20541"/>
                    <a:pt x="8591" y="19157"/>
                    <a:pt x="9841" y="16249"/>
                  </a:cubicBezTo>
                  <a:cubicBezTo>
                    <a:pt x="11090" y="13341"/>
                    <a:pt x="11983" y="8910"/>
                    <a:pt x="12697" y="6141"/>
                  </a:cubicBezTo>
                  <a:cubicBezTo>
                    <a:pt x="13411" y="3372"/>
                    <a:pt x="13946" y="2264"/>
                    <a:pt x="14482" y="2403"/>
                  </a:cubicBezTo>
                  <a:cubicBezTo>
                    <a:pt x="15018" y="2541"/>
                    <a:pt x="15553" y="3926"/>
                    <a:pt x="16089" y="6695"/>
                  </a:cubicBezTo>
                  <a:cubicBezTo>
                    <a:pt x="16624" y="9464"/>
                    <a:pt x="17160" y="13618"/>
                    <a:pt x="17427" y="16387"/>
                  </a:cubicBezTo>
                  <a:cubicBezTo>
                    <a:pt x="17695" y="19157"/>
                    <a:pt x="17695" y="20541"/>
                    <a:pt x="18320" y="20403"/>
                  </a:cubicBezTo>
                  <a:cubicBezTo>
                    <a:pt x="18945" y="20264"/>
                    <a:pt x="20194" y="18603"/>
                    <a:pt x="21444" y="1694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ha"/>
            <p:cNvSpPr/>
            <p:nvPr/>
          </p:nvSpPr>
          <p:spPr>
            <a:xfrm>
              <a:off x="9937996" y="394149"/>
              <a:ext cx="85645" cy="35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53" y="0"/>
                  </a:moveTo>
                  <a:cubicBezTo>
                    <a:pt x="19326" y="5262"/>
                    <a:pt x="21600" y="10523"/>
                    <a:pt x="21600" y="14123"/>
                  </a:cubicBezTo>
                  <a:cubicBezTo>
                    <a:pt x="21600" y="17723"/>
                    <a:pt x="19326" y="19662"/>
                    <a:pt x="15347" y="20631"/>
                  </a:cubicBezTo>
                  <a:cubicBezTo>
                    <a:pt x="11368" y="21600"/>
                    <a:pt x="5684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ha"/>
            <p:cNvSpPr/>
            <p:nvPr/>
          </p:nvSpPr>
          <p:spPr>
            <a:xfrm>
              <a:off x="9951519" y="100318"/>
              <a:ext cx="148750" cy="18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13468"/>
                  </a:moveTo>
                  <a:cubicBezTo>
                    <a:pt x="655" y="10896"/>
                    <a:pt x="1309" y="8325"/>
                    <a:pt x="1964" y="5753"/>
                  </a:cubicBezTo>
                  <a:cubicBezTo>
                    <a:pt x="2618" y="3182"/>
                    <a:pt x="3273" y="611"/>
                    <a:pt x="4909" y="96"/>
                  </a:cubicBezTo>
                  <a:cubicBezTo>
                    <a:pt x="6545" y="-418"/>
                    <a:pt x="9164" y="1125"/>
                    <a:pt x="12109" y="4982"/>
                  </a:cubicBezTo>
                  <a:cubicBezTo>
                    <a:pt x="15055" y="8839"/>
                    <a:pt x="18327" y="15011"/>
                    <a:pt x="21600" y="2118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ha"/>
            <p:cNvSpPr/>
            <p:nvPr/>
          </p:nvSpPr>
          <p:spPr>
            <a:xfrm>
              <a:off x="10216766" y="245400"/>
              <a:ext cx="262136" cy="597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31" fill="norm" stroke="1" extrusionOk="0">
                  <a:moveTo>
                    <a:pt x="21291" y="0"/>
                  </a:moveTo>
                  <a:cubicBezTo>
                    <a:pt x="16532" y="1624"/>
                    <a:pt x="11772" y="3248"/>
                    <a:pt x="9027" y="4953"/>
                  </a:cubicBezTo>
                  <a:cubicBezTo>
                    <a:pt x="6281" y="6659"/>
                    <a:pt x="5549" y="8445"/>
                    <a:pt x="7196" y="10232"/>
                  </a:cubicBezTo>
                  <a:cubicBezTo>
                    <a:pt x="8844" y="12018"/>
                    <a:pt x="12871" y="13805"/>
                    <a:pt x="15433" y="15023"/>
                  </a:cubicBezTo>
                  <a:cubicBezTo>
                    <a:pt x="17996" y="16241"/>
                    <a:pt x="19094" y="16890"/>
                    <a:pt x="19460" y="17702"/>
                  </a:cubicBezTo>
                  <a:cubicBezTo>
                    <a:pt x="19827" y="18514"/>
                    <a:pt x="19460" y="19489"/>
                    <a:pt x="16898" y="20220"/>
                  </a:cubicBezTo>
                  <a:cubicBezTo>
                    <a:pt x="14335" y="20950"/>
                    <a:pt x="9576" y="21438"/>
                    <a:pt x="6281" y="21519"/>
                  </a:cubicBezTo>
                  <a:cubicBezTo>
                    <a:pt x="2986" y="21600"/>
                    <a:pt x="1155" y="21275"/>
                    <a:pt x="423" y="20626"/>
                  </a:cubicBezTo>
                  <a:cubicBezTo>
                    <a:pt x="-309" y="19976"/>
                    <a:pt x="57" y="19002"/>
                    <a:pt x="423" y="18352"/>
                  </a:cubicBezTo>
                  <a:cubicBezTo>
                    <a:pt x="789" y="17702"/>
                    <a:pt x="1155" y="17377"/>
                    <a:pt x="1521" y="1705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ha"/>
            <p:cNvSpPr/>
            <p:nvPr/>
          </p:nvSpPr>
          <p:spPr>
            <a:xfrm>
              <a:off x="10898103" y="637556"/>
              <a:ext cx="40568" cy="2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ha"/>
            <p:cNvSpPr/>
            <p:nvPr/>
          </p:nvSpPr>
          <p:spPr>
            <a:xfrm>
              <a:off x="350454" y="1060370"/>
              <a:ext cx="10520604" cy="23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4479"/>
                  </a:moveTo>
                  <a:cubicBezTo>
                    <a:pt x="83" y="2479"/>
                    <a:pt x="167" y="479"/>
                    <a:pt x="282" y="79"/>
                  </a:cubicBezTo>
                  <a:cubicBezTo>
                    <a:pt x="398" y="-321"/>
                    <a:pt x="546" y="879"/>
                    <a:pt x="810" y="1679"/>
                  </a:cubicBezTo>
                  <a:cubicBezTo>
                    <a:pt x="1074" y="2479"/>
                    <a:pt x="1453" y="2879"/>
                    <a:pt x="1781" y="3079"/>
                  </a:cubicBezTo>
                  <a:cubicBezTo>
                    <a:pt x="2110" y="3279"/>
                    <a:pt x="2388" y="3279"/>
                    <a:pt x="2651" y="3679"/>
                  </a:cubicBezTo>
                  <a:cubicBezTo>
                    <a:pt x="2915" y="4079"/>
                    <a:pt x="3165" y="4879"/>
                    <a:pt x="3443" y="5079"/>
                  </a:cubicBezTo>
                  <a:cubicBezTo>
                    <a:pt x="3720" y="5279"/>
                    <a:pt x="4026" y="4879"/>
                    <a:pt x="4308" y="4879"/>
                  </a:cubicBezTo>
                  <a:cubicBezTo>
                    <a:pt x="4590" y="4879"/>
                    <a:pt x="4849" y="5279"/>
                    <a:pt x="5122" y="4879"/>
                  </a:cubicBezTo>
                  <a:cubicBezTo>
                    <a:pt x="5395" y="4479"/>
                    <a:pt x="5682" y="3279"/>
                    <a:pt x="6006" y="2479"/>
                  </a:cubicBezTo>
                  <a:cubicBezTo>
                    <a:pt x="6330" y="1679"/>
                    <a:pt x="6691" y="1279"/>
                    <a:pt x="7075" y="1079"/>
                  </a:cubicBezTo>
                  <a:cubicBezTo>
                    <a:pt x="7459" y="879"/>
                    <a:pt x="7866" y="879"/>
                    <a:pt x="8232" y="679"/>
                  </a:cubicBezTo>
                  <a:cubicBezTo>
                    <a:pt x="8597" y="479"/>
                    <a:pt x="8921" y="79"/>
                    <a:pt x="9250" y="279"/>
                  </a:cubicBezTo>
                  <a:cubicBezTo>
                    <a:pt x="9578" y="479"/>
                    <a:pt x="9912" y="1279"/>
                    <a:pt x="10263" y="1879"/>
                  </a:cubicBezTo>
                  <a:cubicBezTo>
                    <a:pt x="10615" y="2479"/>
                    <a:pt x="10985" y="2879"/>
                    <a:pt x="11346" y="3479"/>
                  </a:cubicBezTo>
                  <a:cubicBezTo>
                    <a:pt x="11707" y="4079"/>
                    <a:pt x="12059" y="4879"/>
                    <a:pt x="12424" y="5479"/>
                  </a:cubicBezTo>
                  <a:cubicBezTo>
                    <a:pt x="12790" y="6079"/>
                    <a:pt x="13169" y="6479"/>
                    <a:pt x="13512" y="6879"/>
                  </a:cubicBezTo>
                  <a:cubicBezTo>
                    <a:pt x="13854" y="7279"/>
                    <a:pt x="14159" y="7679"/>
                    <a:pt x="14506" y="7879"/>
                  </a:cubicBezTo>
                  <a:cubicBezTo>
                    <a:pt x="14853" y="8079"/>
                    <a:pt x="15242" y="8079"/>
                    <a:pt x="15626" y="8079"/>
                  </a:cubicBezTo>
                  <a:cubicBezTo>
                    <a:pt x="16010" y="8079"/>
                    <a:pt x="16390" y="8079"/>
                    <a:pt x="16695" y="8279"/>
                  </a:cubicBezTo>
                  <a:cubicBezTo>
                    <a:pt x="17001" y="8479"/>
                    <a:pt x="17232" y="8879"/>
                    <a:pt x="17537" y="9079"/>
                  </a:cubicBezTo>
                  <a:cubicBezTo>
                    <a:pt x="17843" y="9279"/>
                    <a:pt x="18222" y="9279"/>
                    <a:pt x="18560" y="9479"/>
                  </a:cubicBezTo>
                  <a:cubicBezTo>
                    <a:pt x="18898" y="9679"/>
                    <a:pt x="19194" y="10079"/>
                    <a:pt x="19467" y="11279"/>
                  </a:cubicBezTo>
                  <a:cubicBezTo>
                    <a:pt x="19740" y="12479"/>
                    <a:pt x="19990" y="14479"/>
                    <a:pt x="20286" y="15679"/>
                  </a:cubicBezTo>
                  <a:cubicBezTo>
                    <a:pt x="20582" y="16879"/>
                    <a:pt x="20924" y="17279"/>
                    <a:pt x="21151" y="18079"/>
                  </a:cubicBezTo>
                  <a:cubicBezTo>
                    <a:pt x="21378" y="18879"/>
                    <a:pt x="21489" y="20079"/>
                    <a:pt x="21600" y="2127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ha"/>
            <p:cNvSpPr/>
            <p:nvPr/>
          </p:nvSpPr>
          <p:spPr>
            <a:xfrm>
              <a:off x="264115" y="1209151"/>
              <a:ext cx="10322968" cy="37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04" fill="norm" stroke="1" extrusionOk="0">
                  <a:moveTo>
                    <a:pt x="322" y="2878"/>
                  </a:moveTo>
                  <a:cubicBezTo>
                    <a:pt x="331" y="1592"/>
                    <a:pt x="341" y="306"/>
                    <a:pt x="327" y="49"/>
                  </a:cubicBezTo>
                  <a:cubicBezTo>
                    <a:pt x="313" y="-208"/>
                    <a:pt x="275" y="563"/>
                    <a:pt x="228" y="1849"/>
                  </a:cubicBezTo>
                  <a:cubicBezTo>
                    <a:pt x="181" y="3135"/>
                    <a:pt x="124" y="4935"/>
                    <a:pt x="77" y="6606"/>
                  </a:cubicBezTo>
                  <a:cubicBezTo>
                    <a:pt x="30" y="8278"/>
                    <a:pt x="-8" y="9821"/>
                    <a:pt x="1" y="10721"/>
                  </a:cubicBezTo>
                  <a:cubicBezTo>
                    <a:pt x="11" y="11621"/>
                    <a:pt x="67" y="11878"/>
                    <a:pt x="242" y="12135"/>
                  </a:cubicBezTo>
                  <a:cubicBezTo>
                    <a:pt x="416" y="12392"/>
                    <a:pt x="709" y="12649"/>
                    <a:pt x="1010" y="12649"/>
                  </a:cubicBezTo>
                  <a:cubicBezTo>
                    <a:pt x="1312" y="12649"/>
                    <a:pt x="1623" y="12392"/>
                    <a:pt x="1944" y="12392"/>
                  </a:cubicBezTo>
                  <a:cubicBezTo>
                    <a:pt x="2264" y="12392"/>
                    <a:pt x="2594" y="12649"/>
                    <a:pt x="2915" y="12906"/>
                  </a:cubicBezTo>
                  <a:cubicBezTo>
                    <a:pt x="3235" y="13163"/>
                    <a:pt x="3546" y="13421"/>
                    <a:pt x="3895" y="13678"/>
                  </a:cubicBezTo>
                  <a:cubicBezTo>
                    <a:pt x="4244" y="13935"/>
                    <a:pt x="4631" y="14192"/>
                    <a:pt x="5008" y="14449"/>
                  </a:cubicBezTo>
                  <a:cubicBezTo>
                    <a:pt x="5385" y="14706"/>
                    <a:pt x="5753" y="14963"/>
                    <a:pt x="6106" y="15221"/>
                  </a:cubicBezTo>
                  <a:cubicBezTo>
                    <a:pt x="6460" y="15478"/>
                    <a:pt x="6799" y="15735"/>
                    <a:pt x="7120" y="16249"/>
                  </a:cubicBezTo>
                  <a:cubicBezTo>
                    <a:pt x="7440" y="16763"/>
                    <a:pt x="7742" y="17535"/>
                    <a:pt x="8030" y="18178"/>
                  </a:cubicBezTo>
                  <a:cubicBezTo>
                    <a:pt x="8317" y="18821"/>
                    <a:pt x="8591" y="19335"/>
                    <a:pt x="8906" y="19721"/>
                  </a:cubicBezTo>
                  <a:cubicBezTo>
                    <a:pt x="9222" y="20106"/>
                    <a:pt x="9580" y="20363"/>
                    <a:pt x="9934" y="20106"/>
                  </a:cubicBezTo>
                  <a:cubicBezTo>
                    <a:pt x="10288" y="19849"/>
                    <a:pt x="10636" y="19078"/>
                    <a:pt x="10971" y="18435"/>
                  </a:cubicBezTo>
                  <a:cubicBezTo>
                    <a:pt x="11306" y="17792"/>
                    <a:pt x="11626" y="17278"/>
                    <a:pt x="11956" y="16506"/>
                  </a:cubicBezTo>
                  <a:cubicBezTo>
                    <a:pt x="12286" y="15735"/>
                    <a:pt x="12626" y="14706"/>
                    <a:pt x="12956" y="13935"/>
                  </a:cubicBezTo>
                  <a:cubicBezTo>
                    <a:pt x="13286" y="13163"/>
                    <a:pt x="13606" y="12649"/>
                    <a:pt x="13955" y="12392"/>
                  </a:cubicBezTo>
                  <a:cubicBezTo>
                    <a:pt x="14304" y="12135"/>
                    <a:pt x="14681" y="12135"/>
                    <a:pt x="15072" y="12135"/>
                  </a:cubicBezTo>
                  <a:cubicBezTo>
                    <a:pt x="15464" y="12135"/>
                    <a:pt x="15869" y="12135"/>
                    <a:pt x="16241" y="12006"/>
                  </a:cubicBezTo>
                  <a:cubicBezTo>
                    <a:pt x="16614" y="11878"/>
                    <a:pt x="16953" y="11621"/>
                    <a:pt x="17269" y="11749"/>
                  </a:cubicBezTo>
                  <a:cubicBezTo>
                    <a:pt x="17585" y="11878"/>
                    <a:pt x="17877" y="12392"/>
                    <a:pt x="18170" y="12906"/>
                  </a:cubicBezTo>
                  <a:cubicBezTo>
                    <a:pt x="18462" y="13421"/>
                    <a:pt x="18754" y="13935"/>
                    <a:pt x="19023" y="14578"/>
                  </a:cubicBezTo>
                  <a:cubicBezTo>
                    <a:pt x="19292" y="15221"/>
                    <a:pt x="19537" y="15992"/>
                    <a:pt x="19749" y="16635"/>
                  </a:cubicBezTo>
                  <a:cubicBezTo>
                    <a:pt x="19961" y="17278"/>
                    <a:pt x="20140" y="17792"/>
                    <a:pt x="20300" y="18306"/>
                  </a:cubicBezTo>
                  <a:cubicBezTo>
                    <a:pt x="20461" y="18821"/>
                    <a:pt x="20602" y="19335"/>
                    <a:pt x="20776" y="19849"/>
                  </a:cubicBezTo>
                  <a:cubicBezTo>
                    <a:pt x="20951" y="20363"/>
                    <a:pt x="21158" y="20878"/>
                    <a:pt x="21286" y="21135"/>
                  </a:cubicBezTo>
                  <a:cubicBezTo>
                    <a:pt x="21413" y="21392"/>
                    <a:pt x="21460" y="21392"/>
                    <a:pt x="21498" y="20878"/>
                  </a:cubicBezTo>
                  <a:cubicBezTo>
                    <a:pt x="21535" y="20363"/>
                    <a:pt x="21564" y="19335"/>
                    <a:pt x="21592" y="1830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ha"/>
            <p:cNvSpPr/>
            <p:nvPr/>
          </p:nvSpPr>
          <p:spPr>
            <a:xfrm>
              <a:off x="10708786" y="1381301"/>
              <a:ext cx="202840" cy="12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00"/>
                    <a:pt x="10080" y="6400"/>
                    <a:pt x="6480" y="10000"/>
                  </a:cubicBezTo>
                  <a:cubicBezTo>
                    <a:pt x="2880" y="13600"/>
                    <a:pt x="1440" y="17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ha"/>
            <p:cNvSpPr/>
            <p:nvPr/>
          </p:nvSpPr>
          <p:spPr>
            <a:xfrm>
              <a:off x="10397765" y="1421869"/>
              <a:ext cx="432725" cy="1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ha"/>
            <p:cNvSpPr/>
            <p:nvPr/>
          </p:nvSpPr>
          <p:spPr>
            <a:xfrm>
              <a:off x="9681066" y="1381301"/>
              <a:ext cx="446248" cy="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ha"/>
            <p:cNvSpPr/>
            <p:nvPr/>
          </p:nvSpPr>
          <p:spPr>
            <a:xfrm>
              <a:off x="7801421" y="1313688"/>
              <a:ext cx="838404" cy="16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03" y="3000"/>
                    <a:pt x="13006" y="6000"/>
                    <a:pt x="9406" y="9600"/>
                  </a:cubicBezTo>
                  <a:cubicBezTo>
                    <a:pt x="5806" y="13200"/>
                    <a:pt x="2903" y="17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ha"/>
            <p:cNvSpPr/>
            <p:nvPr/>
          </p:nvSpPr>
          <p:spPr>
            <a:xfrm>
              <a:off x="6719612" y="1290266"/>
              <a:ext cx="824880" cy="11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21600" y="4157"/>
                  </a:moveTo>
                  <a:cubicBezTo>
                    <a:pt x="20538" y="1757"/>
                    <a:pt x="19475" y="-643"/>
                    <a:pt x="17233" y="157"/>
                  </a:cubicBezTo>
                  <a:cubicBezTo>
                    <a:pt x="14990" y="957"/>
                    <a:pt x="11567" y="4957"/>
                    <a:pt x="8498" y="8957"/>
                  </a:cubicBezTo>
                  <a:cubicBezTo>
                    <a:pt x="5429" y="12957"/>
                    <a:pt x="2715" y="16957"/>
                    <a:pt x="0" y="2095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ha"/>
            <p:cNvSpPr/>
            <p:nvPr/>
          </p:nvSpPr>
          <p:spPr>
            <a:xfrm>
              <a:off x="5056328" y="1354256"/>
              <a:ext cx="824881" cy="18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5" y="3086"/>
                    <a:pt x="13810" y="6171"/>
                    <a:pt x="10210" y="9771"/>
                  </a:cubicBezTo>
                  <a:cubicBezTo>
                    <a:pt x="6610" y="13371"/>
                    <a:pt x="3305" y="1748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ha"/>
            <p:cNvSpPr/>
            <p:nvPr/>
          </p:nvSpPr>
          <p:spPr>
            <a:xfrm>
              <a:off x="3690543" y="1286642"/>
              <a:ext cx="906017" cy="20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31" y="3360"/>
                    <a:pt x="13863" y="6720"/>
                    <a:pt x="10263" y="10320"/>
                  </a:cubicBezTo>
                  <a:cubicBezTo>
                    <a:pt x="6663" y="13920"/>
                    <a:pt x="3331" y="1776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ha"/>
            <p:cNvSpPr/>
            <p:nvPr/>
          </p:nvSpPr>
          <p:spPr>
            <a:xfrm>
              <a:off x="2514074" y="1313688"/>
              <a:ext cx="838404" cy="20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71" y="3360"/>
                    <a:pt x="12542" y="6720"/>
                    <a:pt x="8942" y="10320"/>
                  </a:cubicBezTo>
                  <a:cubicBezTo>
                    <a:pt x="5342" y="13920"/>
                    <a:pt x="2671" y="1776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ha"/>
            <p:cNvSpPr/>
            <p:nvPr/>
          </p:nvSpPr>
          <p:spPr>
            <a:xfrm>
              <a:off x="972495" y="1083803"/>
              <a:ext cx="1311696" cy="39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8" y="993"/>
                    <a:pt x="15216" y="1986"/>
                    <a:pt x="12136" y="4469"/>
                  </a:cubicBezTo>
                  <a:cubicBezTo>
                    <a:pt x="9056" y="6952"/>
                    <a:pt x="6087" y="10924"/>
                    <a:pt x="4082" y="14028"/>
                  </a:cubicBezTo>
                  <a:cubicBezTo>
                    <a:pt x="2078" y="17131"/>
                    <a:pt x="1039" y="1936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ha"/>
            <p:cNvSpPr/>
            <p:nvPr/>
          </p:nvSpPr>
          <p:spPr>
            <a:xfrm>
              <a:off x="5186864" y="1895115"/>
              <a:ext cx="234576" cy="19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818" fill="norm" stroke="1" extrusionOk="0">
                  <a:moveTo>
                    <a:pt x="15096" y="4325"/>
                  </a:moveTo>
                  <a:cubicBezTo>
                    <a:pt x="13058" y="4325"/>
                    <a:pt x="11020" y="4325"/>
                    <a:pt x="8983" y="4565"/>
                  </a:cubicBezTo>
                  <a:cubicBezTo>
                    <a:pt x="6945" y="4805"/>
                    <a:pt x="4907" y="5285"/>
                    <a:pt x="3888" y="6725"/>
                  </a:cubicBezTo>
                  <a:cubicBezTo>
                    <a:pt x="2869" y="8165"/>
                    <a:pt x="2869" y="10565"/>
                    <a:pt x="3888" y="12245"/>
                  </a:cubicBezTo>
                  <a:cubicBezTo>
                    <a:pt x="4907" y="13925"/>
                    <a:pt x="6945" y="14885"/>
                    <a:pt x="8575" y="14405"/>
                  </a:cubicBezTo>
                  <a:cubicBezTo>
                    <a:pt x="10205" y="13925"/>
                    <a:pt x="11428" y="12005"/>
                    <a:pt x="11835" y="9845"/>
                  </a:cubicBezTo>
                  <a:cubicBezTo>
                    <a:pt x="12243" y="7685"/>
                    <a:pt x="11835" y="5285"/>
                    <a:pt x="10613" y="4085"/>
                  </a:cubicBezTo>
                  <a:cubicBezTo>
                    <a:pt x="9390" y="2885"/>
                    <a:pt x="7352" y="2885"/>
                    <a:pt x="5315" y="3605"/>
                  </a:cubicBezTo>
                  <a:cubicBezTo>
                    <a:pt x="3277" y="4325"/>
                    <a:pt x="1239" y="5765"/>
                    <a:pt x="424" y="7685"/>
                  </a:cubicBezTo>
                  <a:cubicBezTo>
                    <a:pt x="-391" y="9605"/>
                    <a:pt x="17" y="12005"/>
                    <a:pt x="1239" y="13685"/>
                  </a:cubicBezTo>
                  <a:cubicBezTo>
                    <a:pt x="2462" y="15365"/>
                    <a:pt x="4500" y="16325"/>
                    <a:pt x="6945" y="17045"/>
                  </a:cubicBezTo>
                  <a:cubicBezTo>
                    <a:pt x="9390" y="17765"/>
                    <a:pt x="12243" y="18245"/>
                    <a:pt x="14688" y="16565"/>
                  </a:cubicBezTo>
                  <a:cubicBezTo>
                    <a:pt x="17134" y="14885"/>
                    <a:pt x="19171" y="11045"/>
                    <a:pt x="19579" y="8165"/>
                  </a:cubicBezTo>
                  <a:cubicBezTo>
                    <a:pt x="19986" y="5285"/>
                    <a:pt x="18764" y="3365"/>
                    <a:pt x="17134" y="1925"/>
                  </a:cubicBezTo>
                  <a:cubicBezTo>
                    <a:pt x="15503" y="485"/>
                    <a:pt x="13466" y="-475"/>
                    <a:pt x="12039" y="245"/>
                  </a:cubicBezTo>
                  <a:cubicBezTo>
                    <a:pt x="10613" y="965"/>
                    <a:pt x="9798" y="3365"/>
                    <a:pt x="9390" y="5765"/>
                  </a:cubicBezTo>
                  <a:cubicBezTo>
                    <a:pt x="8983" y="8165"/>
                    <a:pt x="8983" y="10565"/>
                    <a:pt x="9798" y="12725"/>
                  </a:cubicBezTo>
                  <a:cubicBezTo>
                    <a:pt x="10613" y="14885"/>
                    <a:pt x="12243" y="16805"/>
                    <a:pt x="13669" y="16805"/>
                  </a:cubicBezTo>
                  <a:cubicBezTo>
                    <a:pt x="15096" y="16805"/>
                    <a:pt x="16318" y="14885"/>
                    <a:pt x="16522" y="12725"/>
                  </a:cubicBezTo>
                  <a:cubicBezTo>
                    <a:pt x="16726" y="10565"/>
                    <a:pt x="15911" y="8165"/>
                    <a:pt x="14484" y="7685"/>
                  </a:cubicBezTo>
                  <a:cubicBezTo>
                    <a:pt x="13058" y="7205"/>
                    <a:pt x="11020" y="8645"/>
                    <a:pt x="10001" y="11045"/>
                  </a:cubicBezTo>
                  <a:cubicBezTo>
                    <a:pt x="8983" y="13445"/>
                    <a:pt x="8983" y="16805"/>
                    <a:pt x="10205" y="18725"/>
                  </a:cubicBezTo>
                  <a:cubicBezTo>
                    <a:pt x="11428" y="20645"/>
                    <a:pt x="13873" y="21125"/>
                    <a:pt x="15911" y="20645"/>
                  </a:cubicBezTo>
                  <a:cubicBezTo>
                    <a:pt x="17949" y="20165"/>
                    <a:pt x="19579" y="18725"/>
                    <a:pt x="21209" y="1728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ha"/>
            <p:cNvSpPr/>
            <p:nvPr/>
          </p:nvSpPr>
          <p:spPr>
            <a:xfrm>
              <a:off x="11357872" y="1895161"/>
              <a:ext cx="67615" cy="2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ha"/>
            <p:cNvSpPr/>
            <p:nvPr/>
          </p:nvSpPr>
          <p:spPr>
            <a:xfrm>
              <a:off x="11198113" y="1761746"/>
              <a:ext cx="232064" cy="22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08" fill="norm" stroke="1" extrusionOk="0">
                  <a:moveTo>
                    <a:pt x="14445" y="14787"/>
                  </a:moveTo>
                  <a:cubicBezTo>
                    <a:pt x="16482" y="13956"/>
                    <a:pt x="18520" y="13125"/>
                    <a:pt x="19743" y="11671"/>
                  </a:cubicBezTo>
                  <a:cubicBezTo>
                    <a:pt x="20965" y="10218"/>
                    <a:pt x="21373" y="8141"/>
                    <a:pt x="20558" y="6895"/>
                  </a:cubicBezTo>
                  <a:cubicBezTo>
                    <a:pt x="19743" y="5648"/>
                    <a:pt x="17705" y="5233"/>
                    <a:pt x="15667" y="5025"/>
                  </a:cubicBezTo>
                  <a:cubicBezTo>
                    <a:pt x="13630" y="4818"/>
                    <a:pt x="11592" y="4818"/>
                    <a:pt x="9758" y="5441"/>
                  </a:cubicBezTo>
                  <a:cubicBezTo>
                    <a:pt x="7924" y="6064"/>
                    <a:pt x="6294" y="7310"/>
                    <a:pt x="6701" y="8971"/>
                  </a:cubicBezTo>
                  <a:cubicBezTo>
                    <a:pt x="7109" y="10633"/>
                    <a:pt x="9554" y="12710"/>
                    <a:pt x="11184" y="12710"/>
                  </a:cubicBezTo>
                  <a:cubicBezTo>
                    <a:pt x="12815" y="12710"/>
                    <a:pt x="13630" y="10633"/>
                    <a:pt x="13630" y="8556"/>
                  </a:cubicBezTo>
                  <a:cubicBezTo>
                    <a:pt x="13630" y="6479"/>
                    <a:pt x="12815" y="4402"/>
                    <a:pt x="11388" y="2948"/>
                  </a:cubicBezTo>
                  <a:cubicBezTo>
                    <a:pt x="9962" y="1495"/>
                    <a:pt x="7924" y="664"/>
                    <a:pt x="5886" y="248"/>
                  </a:cubicBezTo>
                  <a:cubicBezTo>
                    <a:pt x="3848" y="-167"/>
                    <a:pt x="1811" y="-167"/>
                    <a:pt x="792" y="1079"/>
                  </a:cubicBezTo>
                  <a:cubicBezTo>
                    <a:pt x="-227" y="2325"/>
                    <a:pt x="-227" y="4818"/>
                    <a:pt x="588" y="8141"/>
                  </a:cubicBezTo>
                  <a:cubicBezTo>
                    <a:pt x="1403" y="11464"/>
                    <a:pt x="3033" y="15618"/>
                    <a:pt x="4867" y="18110"/>
                  </a:cubicBezTo>
                  <a:cubicBezTo>
                    <a:pt x="6701" y="20602"/>
                    <a:pt x="8739" y="21433"/>
                    <a:pt x="10165" y="20810"/>
                  </a:cubicBezTo>
                  <a:cubicBezTo>
                    <a:pt x="11592" y="20187"/>
                    <a:pt x="12407" y="18110"/>
                    <a:pt x="12815" y="16033"/>
                  </a:cubicBezTo>
                  <a:cubicBezTo>
                    <a:pt x="13222" y="13956"/>
                    <a:pt x="13222" y="11879"/>
                    <a:pt x="12203" y="9595"/>
                  </a:cubicBezTo>
                  <a:cubicBezTo>
                    <a:pt x="11184" y="7310"/>
                    <a:pt x="9147" y="4818"/>
                    <a:pt x="7720" y="4610"/>
                  </a:cubicBezTo>
                  <a:cubicBezTo>
                    <a:pt x="6294" y="4402"/>
                    <a:pt x="5479" y="6479"/>
                    <a:pt x="5071" y="8556"/>
                  </a:cubicBezTo>
                  <a:cubicBezTo>
                    <a:pt x="4664" y="10633"/>
                    <a:pt x="4664" y="12710"/>
                    <a:pt x="5275" y="14579"/>
                  </a:cubicBezTo>
                  <a:cubicBezTo>
                    <a:pt x="5886" y="16448"/>
                    <a:pt x="7109" y="18110"/>
                    <a:pt x="8739" y="19148"/>
                  </a:cubicBezTo>
                  <a:cubicBezTo>
                    <a:pt x="10369" y="20187"/>
                    <a:pt x="12407" y="20602"/>
                    <a:pt x="14037" y="18525"/>
                  </a:cubicBezTo>
                  <a:cubicBezTo>
                    <a:pt x="15667" y="16448"/>
                    <a:pt x="16890" y="11879"/>
                    <a:pt x="18113" y="731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ha"/>
            <p:cNvSpPr/>
            <p:nvPr/>
          </p:nvSpPr>
          <p:spPr>
            <a:xfrm>
              <a:off x="13079302" y="564444"/>
              <a:ext cx="1129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400"/>
                    <a:pt x="14400" y="12800"/>
                    <a:pt x="18000" y="16400"/>
                  </a:cubicBezTo>
                  <a:cubicBezTo>
                    <a:pt x="21600" y="20000"/>
                    <a:pt x="21600" y="208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ha"/>
            <p:cNvSpPr/>
            <p:nvPr/>
          </p:nvSpPr>
          <p:spPr>
            <a:xfrm>
              <a:off x="12937105" y="336776"/>
              <a:ext cx="514733" cy="53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06" fill="norm" stroke="1" extrusionOk="0">
                  <a:moveTo>
                    <a:pt x="278" y="14124"/>
                  </a:moveTo>
                  <a:cubicBezTo>
                    <a:pt x="-33" y="12009"/>
                    <a:pt x="-344" y="9894"/>
                    <a:pt x="899" y="7704"/>
                  </a:cubicBezTo>
                  <a:cubicBezTo>
                    <a:pt x="2142" y="5514"/>
                    <a:pt x="4939" y="3248"/>
                    <a:pt x="8125" y="1813"/>
                  </a:cubicBezTo>
                  <a:cubicBezTo>
                    <a:pt x="11311" y="378"/>
                    <a:pt x="14885" y="-226"/>
                    <a:pt x="17138" y="76"/>
                  </a:cubicBezTo>
                  <a:cubicBezTo>
                    <a:pt x="19391" y="378"/>
                    <a:pt x="20324" y="1587"/>
                    <a:pt x="20557" y="3097"/>
                  </a:cubicBezTo>
                  <a:cubicBezTo>
                    <a:pt x="20790" y="4608"/>
                    <a:pt x="20324" y="6420"/>
                    <a:pt x="19236" y="8082"/>
                  </a:cubicBezTo>
                  <a:cubicBezTo>
                    <a:pt x="18148" y="9743"/>
                    <a:pt x="16439" y="11254"/>
                    <a:pt x="15351" y="12311"/>
                  </a:cubicBezTo>
                  <a:cubicBezTo>
                    <a:pt x="14263" y="13368"/>
                    <a:pt x="13797" y="13973"/>
                    <a:pt x="14185" y="15257"/>
                  </a:cubicBezTo>
                  <a:cubicBezTo>
                    <a:pt x="14574" y="16540"/>
                    <a:pt x="15817" y="18504"/>
                    <a:pt x="16750" y="19712"/>
                  </a:cubicBezTo>
                  <a:cubicBezTo>
                    <a:pt x="17682" y="20921"/>
                    <a:pt x="18303" y="21374"/>
                    <a:pt x="19003" y="21298"/>
                  </a:cubicBezTo>
                  <a:cubicBezTo>
                    <a:pt x="19702" y="21223"/>
                    <a:pt x="20479" y="20619"/>
                    <a:pt x="21256" y="2001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ha"/>
            <p:cNvSpPr/>
            <p:nvPr/>
          </p:nvSpPr>
          <p:spPr>
            <a:xfrm>
              <a:off x="12988992" y="16462"/>
              <a:ext cx="828675" cy="28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95" fill="norm" stroke="1" extrusionOk="0">
                  <a:moveTo>
                    <a:pt x="0" y="5505"/>
                  </a:moveTo>
                  <a:cubicBezTo>
                    <a:pt x="3405" y="5786"/>
                    <a:pt x="6811" y="6066"/>
                    <a:pt x="9486" y="6207"/>
                  </a:cubicBezTo>
                  <a:cubicBezTo>
                    <a:pt x="12162" y="6347"/>
                    <a:pt x="14108" y="6347"/>
                    <a:pt x="15324" y="6487"/>
                  </a:cubicBezTo>
                  <a:cubicBezTo>
                    <a:pt x="16541" y="6627"/>
                    <a:pt x="17027" y="6908"/>
                    <a:pt x="17416" y="6347"/>
                  </a:cubicBezTo>
                  <a:cubicBezTo>
                    <a:pt x="17805" y="5786"/>
                    <a:pt x="18097" y="4383"/>
                    <a:pt x="18292" y="4383"/>
                  </a:cubicBezTo>
                  <a:cubicBezTo>
                    <a:pt x="18486" y="4383"/>
                    <a:pt x="18584" y="5786"/>
                    <a:pt x="18681" y="7329"/>
                  </a:cubicBezTo>
                  <a:cubicBezTo>
                    <a:pt x="18778" y="8872"/>
                    <a:pt x="18876" y="10555"/>
                    <a:pt x="18973" y="12098"/>
                  </a:cubicBezTo>
                  <a:cubicBezTo>
                    <a:pt x="19070" y="13640"/>
                    <a:pt x="19168" y="15043"/>
                    <a:pt x="19022" y="14903"/>
                  </a:cubicBezTo>
                  <a:cubicBezTo>
                    <a:pt x="18876" y="14763"/>
                    <a:pt x="18486" y="13079"/>
                    <a:pt x="18292" y="11256"/>
                  </a:cubicBezTo>
                  <a:cubicBezTo>
                    <a:pt x="18097" y="9433"/>
                    <a:pt x="18097" y="7469"/>
                    <a:pt x="18097" y="5786"/>
                  </a:cubicBezTo>
                  <a:cubicBezTo>
                    <a:pt x="18097" y="4103"/>
                    <a:pt x="18097" y="2700"/>
                    <a:pt x="18341" y="1718"/>
                  </a:cubicBezTo>
                  <a:cubicBezTo>
                    <a:pt x="18584" y="737"/>
                    <a:pt x="19070" y="176"/>
                    <a:pt x="19557" y="35"/>
                  </a:cubicBezTo>
                  <a:cubicBezTo>
                    <a:pt x="20043" y="-105"/>
                    <a:pt x="20530" y="176"/>
                    <a:pt x="20919" y="877"/>
                  </a:cubicBezTo>
                  <a:cubicBezTo>
                    <a:pt x="21308" y="1578"/>
                    <a:pt x="21600" y="2700"/>
                    <a:pt x="21308" y="6207"/>
                  </a:cubicBezTo>
                  <a:cubicBezTo>
                    <a:pt x="21016" y="9713"/>
                    <a:pt x="20141" y="15604"/>
                    <a:pt x="19265" y="2149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ha"/>
            <p:cNvSpPr/>
            <p:nvPr/>
          </p:nvSpPr>
          <p:spPr>
            <a:xfrm>
              <a:off x="13824368" y="607426"/>
              <a:ext cx="191913" cy="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082" y="4868"/>
                    <a:pt x="10165" y="-1303"/>
                    <a:pt x="13765" y="240"/>
                  </a:cubicBezTo>
                  <a:cubicBezTo>
                    <a:pt x="17365" y="1783"/>
                    <a:pt x="19482" y="11040"/>
                    <a:pt x="21600" y="2029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ha"/>
            <p:cNvSpPr/>
            <p:nvPr/>
          </p:nvSpPr>
          <p:spPr>
            <a:xfrm>
              <a:off x="13801791" y="812800"/>
              <a:ext cx="191912" cy="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4320"/>
                    <a:pt x="10165" y="8640"/>
                    <a:pt x="13765" y="12240"/>
                  </a:cubicBezTo>
                  <a:cubicBezTo>
                    <a:pt x="17365" y="15840"/>
                    <a:pt x="19482" y="1872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ha"/>
            <p:cNvSpPr/>
            <p:nvPr/>
          </p:nvSpPr>
          <p:spPr>
            <a:xfrm>
              <a:off x="14512991" y="476574"/>
              <a:ext cx="654756" cy="38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17016"/>
                  </a:moveTo>
                  <a:cubicBezTo>
                    <a:pt x="497" y="16169"/>
                    <a:pt x="993" y="15322"/>
                    <a:pt x="1428" y="12992"/>
                  </a:cubicBezTo>
                  <a:cubicBezTo>
                    <a:pt x="1862" y="10663"/>
                    <a:pt x="2234" y="6851"/>
                    <a:pt x="3041" y="4416"/>
                  </a:cubicBezTo>
                  <a:cubicBezTo>
                    <a:pt x="3848" y="1981"/>
                    <a:pt x="5090" y="922"/>
                    <a:pt x="6393" y="1769"/>
                  </a:cubicBezTo>
                  <a:cubicBezTo>
                    <a:pt x="7697" y="2616"/>
                    <a:pt x="9062" y="5369"/>
                    <a:pt x="9869" y="8122"/>
                  </a:cubicBezTo>
                  <a:cubicBezTo>
                    <a:pt x="10676" y="10875"/>
                    <a:pt x="10924" y="13628"/>
                    <a:pt x="10986" y="15534"/>
                  </a:cubicBezTo>
                  <a:cubicBezTo>
                    <a:pt x="11048" y="17439"/>
                    <a:pt x="10924" y="18498"/>
                    <a:pt x="10800" y="18392"/>
                  </a:cubicBezTo>
                  <a:cubicBezTo>
                    <a:pt x="10676" y="18287"/>
                    <a:pt x="10552" y="17016"/>
                    <a:pt x="10738" y="14475"/>
                  </a:cubicBezTo>
                  <a:cubicBezTo>
                    <a:pt x="10924" y="11934"/>
                    <a:pt x="11421" y="8122"/>
                    <a:pt x="12476" y="5475"/>
                  </a:cubicBezTo>
                  <a:cubicBezTo>
                    <a:pt x="13531" y="2828"/>
                    <a:pt x="15145" y="1345"/>
                    <a:pt x="16324" y="604"/>
                  </a:cubicBezTo>
                  <a:cubicBezTo>
                    <a:pt x="17503" y="-137"/>
                    <a:pt x="18248" y="-137"/>
                    <a:pt x="18869" y="287"/>
                  </a:cubicBezTo>
                  <a:cubicBezTo>
                    <a:pt x="19490" y="710"/>
                    <a:pt x="19986" y="1557"/>
                    <a:pt x="20234" y="3992"/>
                  </a:cubicBezTo>
                  <a:cubicBezTo>
                    <a:pt x="20483" y="6428"/>
                    <a:pt x="20483" y="10451"/>
                    <a:pt x="20421" y="13310"/>
                  </a:cubicBezTo>
                  <a:cubicBezTo>
                    <a:pt x="20359" y="16169"/>
                    <a:pt x="20234" y="17863"/>
                    <a:pt x="20421" y="19028"/>
                  </a:cubicBezTo>
                  <a:cubicBezTo>
                    <a:pt x="20607" y="20192"/>
                    <a:pt x="21103" y="20828"/>
                    <a:pt x="21600" y="2146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ha"/>
            <p:cNvSpPr/>
            <p:nvPr/>
          </p:nvSpPr>
          <p:spPr>
            <a:xfrm>
              <a:off x="15310739" y="690640"/>
              <a:ext cx="195675" cy="37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6646" y="6301"/>
                  </a:moveTo>
                  <a:cubicBezTo>
                    <a:pt x="8723" y="6515"/>
                    <a:pt x="10800" y="6728"/>
                    <a:pt x="12462" y="6408"/>
                  </a:cubicBezTo>
                  <a:cubicBezTo>
                    <a:pt x="14123" y="6087"/>
                    <a:pt x="15369" y="5231"/>
                    <a:pt x="16615" y="3948"/>
                  </a:cubicBezTo>
                  <a:cubicBezTo>
                    <a:pt x="17862" y="2665"/>
                    <a:pt x="19108" y="954"/>
                    <a:pt x="18692" y="313"/>
                  </a:cubicBezTo>
                  <a:cubicBezTo>
                    <a:pt x="18277" y="-329"/>
                    <a:pt x="16200" y="99"/>
                    <a:pt x="15162" y="847"/>
                  </a:cubicBezTo>
                  <a:cubicBezTo>
                    <a:pt x="14123" y="1596"/>
                    <a:pt x="14123" y="2665"/>
                    <a:pt x="14954" y="5445"/>
                  </a:cubicBezTo>
                  <a:cubicBezTo>
                    <a:pt x="15785" y="8225"/>
                    <a:pt x="17446" y="12717"/>
                    <a:pt x="18277" y="15497"/>
                  </a:cubicBezTo>
                  <a:cubicBezTo>
                    <a:pt x="19108" y="18277"/>
                    <a:pt x="19108" y="19346"/>
                    <a:pt x="18069" y="19988"/>
                  </a:cubicBezTo>
                  <a:cubicBezTo>
                    <a:pt x="17031" y="20629"/>
                    <a:pt x="14954" y="20843"/>
                    <a:pt x="12462" y="20950"/>
                  </a:cubicBezTo>
                  <a:cubicBezTo>
                    <a:pt x="9969" y="21057"/>
                    <a:pt x="7062" y="21057"/>
                    <a:pt x="4569" y="20950"/>
                  </a:cubicBezTo>
                  <a:cubicBezTo>
                    <a:pt x="2077" y="20843"/>
                    <a:pt x="0" y="20629"/>
                    <a:pt x="0" y="20736"/>
                  </a:cubicBezTo>
                  <a:cubicBezTo>
                    <a:pt x="0" y="20843"/>
                    <a:pt x="2077" y="21271"/>
                    <a:pt x="6023" y="21164"/>
                  </a:cubicBezTo>
                  <a:cubicBezTo>
                    <a:pt x="9969" y="21057"/>
                    <a:pt x="15785" y="20416"/>
                    <a:pt x="21600" y="1977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ha"/>
            <p:cNvSpPr/>
            <p:nvPr/>
          </p:nvSpPr>
          <p:spPr>
            <a:xfrm>
              <a:off x="15961448" y="467093"/>
              <a:ext cx="402921" cy="50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19" fill="norm" stroke="1" extrusionOk="0">
                  <a:moveTo>
                    <a:pt x="11601" y="4619"/>
                  </a:moveTo>
                  <a:cubicBezTo>
                    <a:pt x="11993" y="3819"/>
                    <a:pt x="12386" y="3019"/>
                    <a:pt x="12484" y="2219"/>
                  </a:cubicBezTo>
                  <a:cubicBezTo>
                    <a:pt x="12582" y="1419"/>
                    <a:pt x="12386" y="619"/>
                    <a:pt x="11502" y="219"/>
                  </a:cubicBezTo>
                  <a:cubicBezTo>
                    <a:pt x="10619" y="-181"/>
                    <a:pt x="9048" y="-181"/>
                    <a:pt x="6790" y="1499"/>
                  </a:cubicBezTo>
                  <a:cubicBezTo>
                    <a:pt x="4531" y="3179"/>
                    <a:pt x="1586" y="6539"/>
                    <a:pt x="506" y="9419"/>
                  </a:cubicBezTo>
                  <a:cubicBezTo>
                    <a:pt x="-574" y="12299"/>
                    <a:pt x="211" y="14699"/>
                    <a:pt x="1586" y="16219"/>
                  </a:cubicBezTo>
                  <a:cubicBezTo>
                    <a:pt x="2961" y="17739"/>
                    <a:pt x="4924" y="18379"/>
                    <a:pt x="6790" y="17419"/>
                  </a:cubicBezTo>
                  <a:cubicBezTo>
                    <a:pt x="8655" y="16459"/>
                    <a:pt x="10422" y="13899"/>
                    <a:pt x="11601" y="11819"/>
                  </a:cubicBezTo>
                  <a:cubicBezTo>
                    <a:pt x="12779" y="9739"/>
                    <a:pt x="13368" y="8139"/>
                    <a:pt x="13662" y="6779"/>
                  </a:cubicBezTo>
                  <a:cubicBezTo>
                    <a:pt x="13957" y="5419"/>
                    <a:pt x="13957" y="4299"/>
                    <a:pt x="14055" y="4139"/>
                  </a:cubicBezTo>
                  <a:cubicBezTo>
                    <a:pt x="14153" y="3979"/>
                    <a:pt x="14350" y="4779"/>
                    <a:pt x="14742" y="7019"/>
                  </a:cubicBezTo>
                  <a:cubicBezTo>
                    <a:pt x="15135" y="9259"/>
                    <a:pt x="15724" y="12939"/>
                    <a:pt x="16804" y="15579"/>
                  </a:cubicBezTo>
                  <a:cubicBezTo>
                    <a:pt x="17884" y="18219"/>
                    <a:pt x="19455" y="19819"/>
                    <a:pt x="21026" y="2141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ha"/>
            <p:cNvSpPr/>
            <p:nvPr/>
          </p:nvSpPr>
          <p:spPr>
            <a:xfrm>
              <a:off x="15901523" y="86395"/>
              <a:ext cx="581540" cy="21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693" fill="norm" stroke="1" extrusionOk="0">
                  <a:moveTo>
                    <a:pt x="0" y="18735"/>
                  </a:moveTo>
                  <a:cubicBezTo>
                    <a:pt x="3066" y="16935"/>
                    <a:pt x="6132" y="15135"/>
                    <a:pt x="8779" y="13695"/>
                  </a:cubicBezTo>
                  <a:cubicBezTo>
                    <a:pt x="11427" y="12255"/>
                    <a:pt x="13657" y="11175"/>
                    <a:pt x="15120" y="10455"/>
                  </a:cubicBezTo>
                  <a:cubicBezTo>
                    <a:pt x="16583" y="9735"/>
                    <a:pt x="17280" y="9375"/>
                    <a:pt x="17419" y="8475"/>
                  </a:cubicBezTo>
                  <a:cubicBezTo>
                    <a:pt x="17559" y="7575"/>
                    <a:pt x="17141" y="6135"/>
                    <a:pt x="17210" y="5955"/>
                  </a:cubicBezTo>
                  <a:cubicBezTo>
                    <a:pt x="17280" y="5775"/>
                    <a:pt x="17837" y="6855"/>
                    <a:pt x="18186" y="8295"/>
                  </a:cubicBezTo>
                  <a:cubicBezTo>
                    <a:pt x="18534" y="9735"/>
                    <a:pt x="18674" y="11535"/>
                    <a:pt x="18813" y="14055"/>
                  </a:cubicBezTo>
                  <a:cubicBezTo>
                    <a:pt x="18952" y="16575"/>
                    <a:pt x="19092" y="19815"/>
                    <a:pt x="19022" y="20535"/>
                  </a:cubicBezTo>
                  <a:cubicBezTo>
                    <a:pt x="18952" y="21255"/>
                    <a:pt x="18674" y="19455"/>
                    <a:pt x="18465" y="16575"/>
                  </a:cubicBezTo>
                  <a:cubicBezTo>
                    <a:pt x="18255" y="13695"/>
                    <a:pt x="18116" y="9735"/>
                    <a:pt x="18046" y="6855"/>
                  </a:cubicBezTo>
                  <a:cubicBezTo>
                    <a:pt x="17977" y="3975"/>
                    <a:pt x="17977" y="2175"/>
                    <a:pt x="18325" y="1095"/>
                  </a:cubicBezTo>
                  <a:cubicBezTo>
                    <a:pt x="18674" y="15"/>
                    <a:pt x="19370" y="-345"/>
                    <a:pt x="20067" y="375"/>
                  </a:cubicBezTo>
                  <a:cubicBezTo>
                    <a:pt x="20764" y="1095"/>
                    <a:pt x="21461" y="2895"/>
                    <a:pt x="21530" y="6135"/>
                  </a:cubicBezTo>
                  <a:cubicBezTo>
                    <a:pt x="21600" y="9375"/>
                    <a:pt x="21043" y="14055"/>
                    <a:pt x="20485" y="1873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ha"/>
            <p:cNvSpPr/>
            <p:nvPr/>
          </p:nvSpPr>
          <p:spPr>
            <a:xfrm>
              <a:off x="16578857" y="814572"/>
              <a:ext cx="259646" cy="30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10149"/>
                  </a:moveTo>
                  <a:cubicBezTo>
                    <a:pt x="2191" y="8042"/>
                    <a:pt x="4383" y="5935"/>
                    <a:pt x="5948" y="3959"/>
                  </a:cubicBezTo>
                  <a:cubicBezTo>
                    <a:pt x="7513" y="1983"/>
                    <a:pt x="8452" y="139"/>
                    <a:pt x="8765" y="8"/>
                  </a:cubicBezTo>
                  <a:cubicBezTo>
                    <a:pt x="9078" y="-124"/>
                    <a:pt x="8765" y="1456"/>
                    <a:pt x="8922" y="4486"/>
                  </a:cubicBezTo>
                  <a:cubicBezTo>
                    <a:pt x="9078" y="7515"/>
                    <a:pt x="9704" y="11993"/>
                    <a:pt x="10017" y="14891"/>
                  </a:cubicBezTo>
                  <a:cubicBezTo>
                    <a:pt x="10330" y="17788"/>
                    <a:pt x="10330" y="19105"/>
                    <a:pt x="9548" y="20027"/>
                  </a:cubicBezTo>
                  <a:cubicBezTo>
                    <a:pt x="8765" y="20949"/>
                    <a:pt x="7200" y="21476"/>
                    <a:pt x="5635" y="21081"/>
                  </a:cubicBezTo>
                  <a:cubicBezTo>
                    <a:pt x="4070" y="20686"/>
                    <a:pt x="2504" y="19369"/>
                    <a:pt x="2661" y="18842"/>
                  </a:cubicBezTo>
                  <a:cubicBezTo>
                    <a:pt x="2817" y="18315"/>
                    <a:pt x="4696" y="18578"/>
                    <a:pt x="8139" y="19105"/>
                  </a:cubicBezTo>
                  <a:cubicBezTo>
                    <a:pt x="11583" y="19632"/>
                    <a:pt x="16591" y="20422"/>
                    <a:pt x="21600" y="2121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ha"/>
            <p:cNvSpPr/>
            <p:nvPr/>
          </p:nvSpPr>
          <p:spPr>
            <a:xfrm>
              <a:off x="17357791" y="468747"/>
              <a:ext cx="90312" cy="37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939"/>
                  </a:moveTo>
                  <a:cubicBezTo>
                    <a:pt x="3600" y="303"/>
                    <a:pt x="7200" y="-332"/>
                    <a:pt x="9450" y="197"/>
                  </a:cubicBezTo>
                  <a:cubicBezTo>
                    <a:pt x="11700" y="727"/>
                    <a:pt x="12600" y="2421"/>
                    <a:pt x="14400" y="6127"/>
                  </a:cubicBezTo>
                  <a:cubicBezTo>
                    <a:pt x="16200" y="9833"/>
                    <a:pt x="18900" y="15550"/>
                    <a:pt x="21600" y="21268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ha"/>
            <p:cNvSpPr/>
            <p:nvPr/>
          </p:nvSpPr>
          <p:spPr>
            <a:xfrm>
              <a:off x="17290057" y="632177"/>
              <a:ext cx="29351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31" y="4000"/>
                    <a:pt x="1662" y="8000"/>
                    <a:pt x="5262" y="11600"/>
                  </a:cubicBezTo>
                  <a:cubicBezTo>
                    <a:pt x="8862" y="15200"/>
                    <a:pt x="15231" y="18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ha"/>
            <p:cNvSpPr/>
            <p:nvPr/>
          </p:nvSpPr>
          <p:spPr>
            <a:xfrm>
              <a:off x="17910946" y="357772"/>
              <a:ext cx="451557" cy="4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1394"/>
                  </a:moveTo>
                  <a:cubicBezTo>
                    <a:pt x="180" y="17189"/>
                    <a:pt x="360" y="12983"/>
                    <a:pt x="540" y="10403"/>
                  </a:cubicBezTo>
                  <a:cubicBezTo>
                    <a:pt x="720" y="7822"/>
                    <a:pt x="900" y="6867"/>
                    <a:pt x="1440" y="6198"/>
                  </a:cubicBezTo>
                  <a:cubicBezTo>
                    <a:pt x="1980" y="5529"/>
                    <a:pt x="2880" y="5146"/>
                    <a:pt x="4410" y="6102"/>
                  </a:cubicBezTo>
                  <a:cubicBezTo>
                    <a:pt x="5940" y="7058"/>
                    <a:pt x="8100" y="9352"/>
                    <a:pt x="9450" y="11454"/>
                  </a:cubicBezTo>
                  <a:cubicBezTo>
                    <a:pt x="10800" y="13557"/>
                    <a:pt x="11340" y="15468"/>
                    <a:pt x="11610" y="17093"/>
                  </a:cubicBezTo>
                  <a:cubicBezTo>
                    <a:pt x="11880" y="18718"/>
                    <a:pt x="11880" y="20056"/>
                    <a:pt x="11700" y="20247"/>
                  </a:cubicBezTo>
                  <a:cubicBezTo>
                    <a:pt x="11520" y="20438"/>
                    <a:pt x="11160" y="19482"/>
                    <a:pt x="10890" y="17093"/>
                  </a:cubicBezTo>
                  <a:cubicBezTo>
                    <a:pt x="10620" y="14704"/>
                    <a:pt x="10440" y="10881"/>
                    <a:pt x="10890" y="7822"/>
                  </a:cubicBezTo>
                  <a:cubicBezTo>
                    <a:pt x="11340" y="4764"/>
                    <a:pt x="12420" y="2470"/>
                    <a:pt x="13410" y="1228"/>
                  </a:cubicBezTo>
                  <a:cubicBezTo>
                    <a:pt x="14400" y="-15"/>
                    <a:pt x="15300" y="-206"/>
                    <a:pt x="16200" y="176"/>
                  </a:cubicBezTo>
                  <a:cubicBezTo>
                    <a:pt x="17100" y="559"/>
                    <a:pt x="18000" y="1514"/>
                    <a:pt x="18900" y="5051"/>
                  </a:cubicBezTo>
                  <a:cubicBezTo>
                    <a:pt x="19800" y="8587"/>
                    <a:pt x="20700" y="14704"/>
                    <a:pt x="21600" y="2082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ha"/>
            <p:cNvSpPr/>
            <p:nvPr/>
          </p:nvSpPr>
          <p:spPr>
            <a:xfrm>
              <a:off x="18656012" y="673570"/>
              <a:ext cx="270935" cy="23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394"/>
                  </a:moveTo>
                  <a:cubicBezTo>
                    <a:pt x="4800" y="697"/>
                    <a:pt x="9600" y="0"/>
                    <a:pt x="12750" y="0"/>
                  </a:cubicBezTo>
                  <a:cubicBezTo>
                    <a:pt x="15900" y="0"/>
                    <a:pt x="17400" y="697"/>
                    <a:pt x="18150" y="1916"/>
                  </a:cubicBezTo>
                  <a:cubicBezTo>
                    <a:pt x="18900" y="3135"/>
                    <a:pt x="18900" y="4877"/>
                    <a:pt x="18150" y="6445"/>
                  </a:cubicBezTo>
                  <a:cubicBezTo>
                    <a:pt x="17400" y="8013"/>
                    <a:pt x="15900" y="9406"/>
                    <a:pt x="12750" y="11671"/>
                  </a:cubicBezTo>
                  <a:cubicBezTo>
                    <a:pt x="9600" y="13935"/>
                    <a:pt x="4800" y="17071"/>
                    <a:pt x="3150" y="18987"/>
                  </a:cubicBezTo>
                  <a:cubicBezTo>
                    <a:pt x="1500" y="20903"/>
                    <a:pt x="3000" y="21600"/>
                    <a:pt x="6600" y="21426"/>
                  </a:cubicBezTo>
                  <a:cubicBezTo>
                    <a:pt x="10200" y="21252"/>
                    <a:pt x="15900" y="20206"/>
                    <a:pt x="21600" y="1916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ha"/>
            <p:cNvSpPr/>
            <p:nvPr/>
          </p:nvSpPr>
          <p:spPr>
            <a:xfrm>
              <a:off x="19063277" y="291103"/>
              <a:ext cx="405537" cy="47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70" fill="norm" stroke="1" extrusionOk="0">
                  <a:moveTo>
                    <a:pt x="17195" y="3651"/>
                  </a:moveTo>
                  <a:cubicBezTo>
                    <a:pt x="17789" y="2470"/>
                    <a:pt x="18384" y="1289"/>
                    <a:pt x="18086" y="614"/>
                  </a:cubicBezTo>
                  <a:cubicBezTo>
                    <a:pt x="17789" y="-61"/>
                    <a:pt x="16600" y="-230"/>
                    <a:pt x="14024" y="361"/>
                  </a:cubicBezTo>
                  <a:cubicBezTo>
                    <a:pt x="11448" y="951"/>
                    <a:pt x="7484" y="2301"/>
                    <a:pt x="4710" y="4495"/>
                  </a:cubicBezTo>
                  <a:cubicBezTo>
                    <a:pt x="1936" y="6689"/>
                    <a:pt x="350" y="9726"/>
                    <a:pt x="53" y="12342"/>
                  </a:cubicBezTo>
                  <a:cubicBezTo>
                    <a:pt x="-244" y="14958"/>
                    <a:pt x="747" y="17151"/>
                    <a:pt x="1738" y="18417"/>
                  </a:cubicBezTo>
                  <a:cubicBezTo>
                    <a:pt x="2728" y="19682"/>
                    <a:pt x="3719" y="20020"/>
                    <a:pt x="4710" y="20189"/>
                  </a:cubicBezTo>
                  <a:cubicBezTo>
                    <a:pt x="5701" y="20357"/>
                    <a:pt x="6692" y="20357"/>
                    <a:pt x="8376" y="18923"/>
                  </a:cubicBezTo>
                  <a:cubicBezTo>
                    <a:pt x="10061" y="17489"/>
                    <a:pt x="12439" y="14620"/>
                    <a:pt x="13727" y="12004"/>
                  </a:cubicBezTo>
                  <a:cubicBezTo>
                    <a:pt x="15015" y="9389"/>
                    <a:pt x="15213" y="7026"/>
                    <a:pt x="15312" y="5423"/>
                  </a:cubicBezTo>
                  <a:cubicBezTo>
                    <a:pt x="15411" y="3820"/>
                    <a:pt x="15411" y="2976"/>
                    <a:pt x="15708" y="2976"/>
                  </a:cubicBezTo>
                  <a:cubicBezTo>
                    <a:pt x="16006" y="2976"/>
                    <a:pt x="16600" y="3820"/>
                    <a:pt x="16897" y="6098"/>
                  </a:cubicBezTo>
                  <a:cubicBezTo>
                    <a:pt x="17195" y="8376"/>
                    <a:pt x="17195" y="12089"/>
                    <a:pt x="17888" y="14873"/>
                  </a:cubicBezTo>
                  <a:cubicBezTo>
                    <a:pt x="18582" y="17657"/>
                    <a:pt x="19969" y="19514"/>
                    <a:pt x="21356" y="2137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ha"/>
            <p:cNvSpPr/>
            <p:nvPr/>
          </p:nvSpPr>
          <p:spPr>
            <a:xfrm>
              <a:off x="19592991" y="701703"/>
              <a:ext cx="219695" cy="24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074" fill="norm" stroke="1" extrusionOk="0">
                  <a:moveTo>
                    <a:pt x="8640" y="2708"/>
                  </a:moveTo>
                  <a:cubicBezTo>
                    <a:pt x="10080" y="1755"/>
                    <a:pt x="11520" y="802"/>
                    <a:pt x="14040" y="325"/>
                  </a:cubicBezTo>
                  <a:cubicBezTo>
                    <a:pt x="16560" y="-151"/>
                    <a:pt x="20160" y="-151"/>
                    <a:pt x="20880" y="643"/>
                  </a:cubicBezTo>
                  <a:cubicBezTo>
                    <a:pt x="21600" y="1437"/>
                    <a:pt x="19440" y="3025"/>
                    <a:pt x="15840" y="5408"/>
                  </a:cubicBezTo>
                  <a:cubicBezTo>
                    <a:pt x="12240" y="7790"/>
                    <a:pt x="7200" y="10967"/>
                    <a:pt x="4140" y="13349"/>
                  </a:cubicBezTo>
                  <a:cubicBezTo>
                    <a:pt x="1080" y="15731"/>
                    <a:pt x="0" y="17320"/>
                    <a:pt x="0" y="18749"/>
                  </a:cubicBezTo>
                  <a:cubicBezTo>
                    <a:pt x="0" y="20178"/>
                    <a:pt x="1080" y="21449"/>
                    <a:pt x="4320" y="20973"/>
                  </a:cubicBezTo>
                  <a:cubicBezTo>
                    <a:pt x="7560" y="20496"/>
                    <a:pt x="12960" y="18273"/>
                    <a:pt x="18360" y="1604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ha"/>
            <p:cNvSpPr/>
            <p:nvPr/>
          </p:nvSpPr>
          <p:spPr>
            <a:xfrm>
              <a:off x="19005968" y="0"/>
              <a:ext cx="745068" cy="1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2" y="450"/>
                    <a:pt x="6764" y="900"/>
                    <a:pt x="9382" y="1125"/>
                  </a:cubicBezTo>
                  <a:cubicBezTo>
                    <a:pt x="12000" y="1350"/>
                    <a:pt x="13855" y="1350"/>
                    <a:pt x="15055" y="1800"/>
                  </a:cubicBezTo>
                  <a:cubicBezTo>
                    <a:pt x="16255" y="2250"/>
                    <a:pt x="16800" y="3150"/>
                    <a:pt x="17345" y="3375"/>
                  </a:cubicBezTo>
                  <a:cubicBezTo>
                    <a:pt x="17891" y="3600"/>
                    <a:pt x="18436" y="3150"/>
                    <a:pt x="18709" y="4050"/>
                  </a:cubicBezTo>
                  <a:cubicBezTo>
                    <a:pt x="18982" y="4950"/>
                    <a:pt x="18982" y="7200"/>
                    <a:pt x="18982" y="9450"/>
                  </a:cubicBezTo>
                  <a:cubicBezTo>
                    <a:pt x="18982" y="11700"/>
                    <a:pt x="18982" y="13950"/>
                    <a:pt x="18982" y="16200"/>
                  </a:cubicBezTo>
                  <a:cubicBezTo>
                    <a:pt x="18982" y="18450"/>
                    <a:pt x="18982" y="20700"/>
                    <a:pt x="19036" y="20700"/>
                  </a:cubicBezTo>
                  <a:cubicBezTo>
                    <a:pt x="19091" y="20700"/>
                    <a:pt x="19200" y="18450"/>
                    <a:pt x="19418" y="14625"/>
                  </a:cubicBezTo>
                  <a:cubicBezTo>
                    <a:pt x="19636" y="10800"/>
                    <a:pt x="19964" y="5400"/>
                    <a:pt x="20236" y="4050"/>
                  </a:cubicBezTo>
                  <a:cubicBezTo>
                    <a:pt x="20509" y="2700"/>
                    <a:pt x="20727" y="5400"/>
                    <a:pt x="20945" y="9000"/>
                  </a:cubicBezTo>
                  <a:cubicBezTo>
                    <a:pt x="21164" y="12600"/>
                    <a:pt x="21382" y="171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ha"/>
            <p:cNvSpPr/>
            <p:nvPr/>
          </p:nvSpPr>
          <p:spPr>
            <a:xfrm>
              <a:off x="20338057" y="486676"/>
              <a:ext cx="65454" cy="30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249" fill="norm" stroke="1" extrusionOk="0">
                  <a:moveTo>
                    <a:pt x="0" y="703"/>
                  </a:moveTo>
                  <a:cubicBezTo>
                    <a:pt x="7200" y="176"/>
                    <a:pt x="14400" y="-351"/>
                    <a:pt x="18000" y="308"/>
                  </a:cubicBezTo>
                  <a:cubicBezTo>
                    <a:pt x="21600" y="966"/>
                    <a:pt x="21600" y="2810"/>
                    <a:pt x="19200" y="6498"/>
                  </a:cubicBezTo>
                  <a:cubicBezTo>
                    <a:pt x="16800" y="10186"/>
                    <a:pt x="12000" y="15717"/>
                    <a:pt x="7200" y="2124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ha"/>
            <p:cNvSpPr/>
            <p:nvPr/>
          </p:nvSpPr>
          <p:spPr>
            <a:xfrm>
              <a:off x="20213880" y="632177"/>
              <a:ext cx="395112" cy="2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7200"/>
                    <a:pt x="11520" y="14400"/>
                    <a:pt x="15120" y="18000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ha"/>
            <p:cNvSpPr/>
            <p:nvPr/>
          </p:nvSpPr>
          <p:spPr>
            <a:xfrm>
              <a:off x="20812191" y="324497"/>
              <a:ext cx="408577" cy="44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76" fill="norm" stroke="1" extrusionOk="0">
                  <a:moveTo>
                    <a:pt x="0" y="15386"/>
                  </a:moveTo>
                  <a:cubicBezTo>
                    <a:pt x="0" y="13571"/>
                    <a:pt x="0" y="11756"/>
                    <a:pt x="99" y="10031"/>
                  </a:cubicBezTo>
                  <a:cubicBezTo>
                    <a:pt x="198" y="8307"/>
                    <a:pt x="396" y="6673"/>
                    <a:pt x="793" y="5403"/>
                  </a:cubicBezTo>
                  <a:cubicBezTo>
                    <a:pt x="1189" y="4132"/>
                    <a:pt x="1783" y="3225"/>
                    <a:pt x="2279" y="3225"/>
                  </a:cubicBezTo>
                  <a:cubicBezTo>
                    <a:pt x="2774" y="3225"/>
                    <a:pt x="3171" y="4132"/>
                    <a:pt x="3765" y="6129"/>
                  </a:cubicBezTo>
                  <a:cubicBezTo>
                    <a:pt x="4360" y="8126"/>
                    <a:pt x="5152" y="11211"/>
                    <a:pt x="5747" y="13480"/>
                  </a:cubicBezTo>
                  <a:cubicBezTo>
                    <a:pt x="6341" y="15749"/>
                    <a:pt x="6738" y="17201"/>
                    <a:pt x="7332" y="18200"/>
                  </a:cubicBezTo>
                  <a:cubicBezTo>
                    <a:pt x="7927" y="19198"/>
                    <a:pt x="8719" y="19742"/>
                    <a:pt x="9314" y="19561"/>
                  </a:cubicBezTo>
                  <a:cubicBezTo>
                    <a:pt x="9908" y="19379"/>
                    <a:pt x="10305" y="18472"/>
                    <a:pt x="11196" y="15477"/>
                  </a:cubicBezTo>
                  <a:cubicBezTo>
                    <a:pt x="12088" y="12482"/>
                    <a:pt x="13475" y="7400"/>
                    <a:pt x="14466" y="4495"/>
                  </a:cubicBezTo>
                  <a:cubicBezTo>
                    <a:pt x="15457" y="1591"/>
                    <a:pt x="16051" y="865"/>
                    <a:pt x="16943" y="411"/>
                  </a:cubicBezTo>
                  <a:cubicBezTo>
                    <a:pt x="17835" y="-42"/>
                    <a:pt x="19024" y="-224"/>
                    <a:pt x="19916" y="411"/>
                  </a:cubicBezTo>
                  <a:cubicBezTo>
                    <a:pt x="20807" y="1047"/>
                    <a:pt x="21402" y="2499"/>
                    <a:pt x="21501" y="5584"/>
                  </a:cubicBezTo>
                  <a:cubicBezTo>
                    <a:pt x="21600" y="8670"/>
                    <a:pt x="21204" y="13389"/>
                    <a:pt x="20906" y="16294"/>
                  </a:cubicBezTo>
                  <a:cubicBezTo>
                    <a:pt x="20609" y="19198"/>
                    <a:pt x="20411" y="20287"/>
                    <a:pt x="20213" y="2137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ha"/>
            <p:cNvSpPr/>
            <p:nvPr/>
          </p:nvSpPr>
          <p:spPr>
            <a:xfrm>
              <a:off x="21387923" y="641294"/>
              <a:ext cx="192881" cy="35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01" fill="norm" stroke="1" extrusionOk="0">
                  <a:moveTo>
                    <a:pt x="4985" y="1496"/>
                  </a:moveTo>
                  <a:cubicBezTo>
                    <a:pt x="7062" y="813"/>
                    <a:pt x="9138" y="131"/>
                    <a:pt x="11215" y="18"/>
                  </a:cubicBezTo>
                  <a:cubicBezTo>
                    <a:pt x="13292" y="-96"/>
                    <a:pt x="15369" y="359"/>
                    <a:pt x="17238" y="927"/>
                  </a:cubicBezTo>
                  <a:cubicBezTo>
                    <a:pt x="19108" y="1496"/>
                    <a:pt x="20769" y="2178"/>
                    <a:pt x="21185" y="3087"/>
                  </a:cubicBezTo>
                  <a:cubicBezTo>
                    <a:pt x="21600" y="3997"/>
                    <a:pt x="20769" y="5133"/>
                    <a:pt x="19315" y="6043"/>
                  </a:cubicBezTo>
                  <a:cubicBezTo>
                    <a:pt x="17862" y="6952"/>
                    <a:pt x="15785" y="7635"/>
                    <a:pt x="13500" y="8203"/>
                  </a:cubicBezTo>
                  <a:cubicBezTo>
                    <a:pt x="11215" y="8771"/>
                    <a:pt x="8723" y="9226"/>
                    <a:pt x="8515" y="9681"/>
                  </a:cubicBezTo>
                  <a:cubicBezTo>
                    <a:pt x="8308" y="10136"/>
                    <a:pt x="10385" y="10590"/>
                    <a:pt x="12254" y="11159"/>
                  </a:cubicBezTo>
                  <a:cubicBezTo>
                    <a:pt x="14123" y="11727"/>
                    <a:pt x="15785" y="12409"/>
                    <a:pt x="17031" y="13432"/>
                  </a:cubicBezTo>
                  <a:cubicBezTo>
                    <a:pt x="18277" y="14456"/>
                    <a:pt x="19108" y="15820"/>
                    <a:pt x="17446" y="17298"/>
                  </a:cubicBezTo>
                  <a:cubicBezTo>
                    <a:pt x="15785" y="18776"/>
                    <a:pt x="11631" y="20367"/>
                    <a:pt x="8308" y="20936"/>
                  </a:cubicBezTo>
                  <a:cubicBezTo>
                    <a:pt x="4985" y="21504"/>
                    <a:pt x="2492" y="21049"/>
                    <a:pt x="0" y="2059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ha"/>
            <p:cNvSpPr/>
            <p:nvPr/>
          </p:nvSpPr>
          <p:spPr>
            <a:xfrm>
              <a:off x="21826318" y="339582"/>
              <a:ext cx="442141" cy="46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12" fill="norm" stroke="1" extrusionOk="0">
                  <a:moveTo>
                    <a:pt x="20238" y="5142"/>
                  </a:moveTo>
                  <a:cubicBezTo>
                    <a:pt x="18967" y="3414"/>
                    <a:pt x="17697" y="1686"/>
                    <a:pt x="16063" y="735"/>
                  </a:cubicBezTo>
                  <a:cubicBezTo>
                    <a:pt x="14430" y="-215"/>
                    <a:pt x="12433" y="-388"/>
                    <a:pt x="9892" y="1081"/>
                  </a:cubicBezTo>
                  <a:cubicBezTo>
                    <a:pt x="7351" y="2550"/>
                    <a:pt x="4265" y="5660"/>
                    <a:pt x="2359" y="8943"/>
                  </a:cubicBezTo>
                  <a:cubicBezTo>
                    <a:pt x="453" y="12226"/>
                    <a:pt x="-273" y="15682"/>
                    <a:pt x="90" y="17929"/>
                  </a:cubicBezTo>
                  <a:cubicBezTo>
                    <a:pt x="453" y="20175"/>
                    <a:pt x="1905" y="21212"/>
                    <a:pt x="3993" y="21212"/>
                  </a:cubicBezTo>
                  <a:cubicBezTo>
                    <a:pt x="6080" y="21212"/>
                    <a:pt x="8803" y="20175"/>
                    <a:pt x="10618" y="18534"/>
                  </a:cubicBezTo>
                  <a:cubicBezTo>
                    <a:pt x="12433" y="16892"/>
                    <a:pt x="13340" y="14646"/>
                    <a:pt x="13976" y="12831"/>
                  </a:cubicBezTo>
                  <a:cubicBezTo>
                    <a:pt x="14611" y="11017"/>
                    <a:pt x="14974" y="9634"/>
                    <a:pt x="15428" y="9548"/>
                  </a:cubicBezTo>
                  <a:cubicBezTo>
                    <a:pt x="15882" y="9462"/>
                    <a:pt x="16426" y="10671"/>
                    <a:pt x="17424" y="12831"/>
                  </a:cubicBezTo>
                  <a:cubicBezTo>
                    <a:pt x="18423" y="14991"/>
                    <a:pt x="19875" y="18102"/>
                    <a:pt x="21327" y="2121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ha"/>
            <p:cNvSpPr/>
            <p:nvPr/>
          </p:nvSpPr>
          <p:spPr>
            <a:xfrm>
              <a:off x="21670146" y="45162"/>
              <a:ext cx="811009" cy="19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84" fill="norm" stroke="1" extrusionOk="0">
                  <a:moveTo>
                    <a:pt x="0" y="13707"/>
                  </a:moveTo>
                  <a:cubicBezTo>
                    <a:pt x="3800" y="13292"/>
                    <a:pt x="7600" y="12876"/>
                    <a:pt x="10500" y="11630"/>
                  </a:cubicBezTo>
                  <a:cubicBezTo>
                    <a:pt x="13400" y="10384"/>
                    <a:pt x="15400" y="8307"/>
                    <a:pt x="16650" y="6853"/>
                  </a:cubicBezTo>
                  <a:cubicBezTo>
                    <a:pt x="17900" y="5399"/>
                    <a:pt x="18400" y="4569"/>
                    <a:pt x="18800" y="3322"/>
                  </a:cubicBezTo>
                  <a:cubicBezTo>
                    <a:pt x="19200" y="2076"/>
                    <a:pt x="19500" y="415"/>
                    <a:pt x="19600" y="830"/>
                  </a:cubicBezTo>
                  <a:cubicBezTo>
                    <a:pt x="19700" y="1246"/>
                    <a:pt x="19600" y="3738"/>
                    <a:pt x="19550" y="6022"/>
                  </a:cubicBezTo>
                  <a:cubicBezTo>
                    <a:pt x="19500" y="8307"/>
                    <a:pt x="19500" y="10384"/>
                    <a:pt x="19600" y="12461"/>
                  </a:cubicBezTo>
                  <a:cubicBezTo>
                    <a:pt x="19700" y="14538"/>
                    <a:pt x="19900" y="16615"/>
                    <a:pt x="19850" y="16407"/>
                  </a:cubicBezTo>
                  <a:cubicBezTo>
                    <a:pt x="19800" y="16199"/>
                    <a:pt x="19500" y="13707"/>
                    <a:pt x="19350" y="11422"/>
                  </a:cubicBezTo>
                  <a:cubicBezTo>
                    <a:pt x="19200" y="9138"/>
                    <a:pt x="19200" y="7061"/>
                    <a:pt x="19350" y="4984"/>
                  </a:cubicBezTo>
                  <a:cubicBezTo>
                    <a:pt x="19500" y="2907"/>
                    <a:pt x="19800" y="830"/>
                    <a:pt x="20200" y="207"/>
                  </a:cubicBezTo>
                  <a:cubicBezTo>
                    <a:pt x="20600" y="-416"/>
                    <a:pt x="21100" y="415"/>
                    <a:pt x="21350" y="2076"/>
                  </a:cubicBezTo>
                  <a:cubicBezTo>
                    <a:pt x="21600" y="3738"/>
                    <a:pt x="21600" y="6230"/>
                    <a:pt x="21450" y="9553"/>
                  </a:cubicBezTo>
                  <a:cubicBezTo>
                    <a:pt x="21300" y="12876"/>
                    <a:pt x="21000" y="17030"/>
                    <a:pt x="20700" y="2118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ha"/>
            <p:cNvSpPr/>
            <p:nvPr/>
          </p:nvSpPr>
          <p:spPr>
            <a:xfrm>
              <a:off x="22415212" y="688622"/>
              <a:ext cx="193892" cy="25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0" y="0"/>
                  </a:moveTo>
                  <a:cubicBezTo>
                    <a:pt x="4483" y="0"/>
                    <a:pt x="8966" y="0"/>
                    <a:pt x="12838" y="470"/>
                  </a:cubicBezTo>
                  <a:cubicBezTo>
                    <a:pt x="16709" y="939"/>
                    <a:pt x="19970" y="1878"/>
                    <a:pt x="20785" y="2974"/>
                  </a:cubicBezTo>
                  <a:cubicBezTo>
                    <a:pt x="21600" y="4070"/>
                    <a:pt x="19970" y="5322"/>
                    <a:pt x="17932" y="6261"/>
                  </a:cubicBezTo>
                  <a:cubicBezTo>
                    <a:pt x="15894" y="7200"/>
                    <a:pt x="13449" y="7826"/>
                    <a:pt x="11208" y="8452"/>
                  </a:cubicBezTo>
                  <a:cubicBezTo>
                    <a:pt x="8966" y="9078"/>
                    <a:pt x="6928" y="9704"/>
                    <a:pt x="6724" y="10487"/>
                  </a:cubicBezTo>
                  <a:cubicBezTo>
                    <a:pt x="6521" y="11270"/>
                    <a:pt x="8151" y="12209"/>
                    <a:pt x="10392" y="12991"/>
                  </a:cubicBezTo>
                  <a:cubicBezTo>
                    <a:pt x="12634" y="13774"/>
                    <a:pt x="15487" y="14400"/>
                    <a:pt x="16913" y="15496"/>
                  </a:cubicBezTo>
                  <a:cubicBezTo>
                    <a:pt x="18340" y="16591"/>
                    <a:pt x="18340" y="18157"/>
                    <a:pt x="16913" y="19252"/>
                  </a:cubicBezTo>
                  <a:cubicBezTo>
                    <a:pt x="15487" y="20348"/>
                    <a:pt x="12634" y="20974"/>
                    <a:pt x="9781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ha"/>
            <p:cNvSpPr/>
            <p:nvPr/>
          </p:nvSpPr>
          <p:spPr>
            <a:xfrm>
              <a:off x="-1" y="2077155"/>
              <a:ext cx="255127" cy="64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01" fill="norm" stroke="1" extrusionOk="0">
                  <a:moveTo>
                    <a:pt x="21224" y="0"/>
                  </a:moveTo>
                  <a:cubicBezTo>
                    <a:pt x="16215" y="2135"/>
                    <a:pt x="11207" y="4270"/>
                    <a:pt x="7607" y="6405"/>
                  </a:cubicBezTo>
                  <a:cubicBezTo>
                    <a:pt x="4007" y="8540"/>
                    <a:pt x="1815" y="10674"/>
                    <a:pt x="720" y="12684"/>
                  </a:cubicBezTo>
                  <a:cubicBezTo>
                    <a:pt x="-376" y="14693"/>
                    <a:pt x="-376" y="16577"/>
                    <a:pt x="1815" y="18084"/>
                  </a:cubicBezTo>
                  <a:cubicBezTo>
                    <a:pt x="4007" y="19591"/>
                    <a:pt x="8389" y="20721"/>
                    <a:pt x="11363" y="21160"/>
                  </a:cubicBezTo>
                  <a:cubicBezTo>
                    <a:pt x="14337" y="21600"/>
                    <a:pt x="15902" y="21349"/>
                    <a:pt x="17467" y="2109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ha"/>
            <p:cNvSpPr/>
            <p:nvPr/>
          </p:nvSpPr>
          <p:spPr>
            <a:xfrm>
              <a:off x="413169" y="2298685"/>
              <a:ext cx="191912" cy="32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12943"/>
                  </a:moveTo>
                  <a:cubicBezTo>
                    <a:pt x="4235" y="12446"/>
                    <a:pt x="8471" y="11950"/>
                    <a:pt x="12071" y="11081"/>
                  </a:cubicBezTo>
                  <a:cubicBezTo>
                    <a:pt x="15671" y="10212"/>
                    <a:pt x="18635" y="8970"/>
                    <a:pt x="19271" y="7108"/>
                  </a:cubicBezTo>
                  <a:cubicBezTo>
                    <a:pt x="19906" y="5246"/>
                    <a:pt x="18212" y="2763"/>
                    <a:pt x="16306" y="1398"/>
                  </a:cubicBezTo>
                  <a:cubicBezTo>
                    <a:pt x="14400" y="32"/>
                    <a:pt x="12282" y="-216"/>
                    <a:pt x="10588" y="156"/>
                  </a:cubicBezTo>
                  <a:cubicBezTo>
                    <a:pt x="8894" y="529"/>
                    <a:pt x="7624" y="1522"/>
                    <a:pt x="6988" y="4750"/>
                  </a:cubicBezTo>
                  <a:cubicBezTo>
                    <a:pt x="6353" y="7977"/>
                    <a:pt x="6353" y="13439"/>
                    <a:pt x="7412" y="16667"/>
                  </a:cubicBezTo>
                  <a:cubicBezTo>
                    <a:pt x="8471" y="19894"/>
                    <a:pt x="10588" y="20887"/>
                    <a:pt x="13129" y="21136"/>
                  </a:cubicBezTo>
                  <a:cubicBezTo>
                    <a:pt x="15671" y="21384"/>
                    <a:pt x="18635" y="20887"/>
                    <a:pt x="21600" y="2039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ha"/>
            <p:cNvSpPr/>
            <p:nvPr/>
          </p:nvSpPr>
          <p:spPr>
            <a:xfrm>
              <a:off x="785702" y="1907822"/>
              <a:ext cx="1467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ha"/>
            <p:cNvSpPr/>
            <p:nvPr/>
          </p:nvSpPr>
          <p:spPr>
            <a:xfrm>
              <a:off x="921131" y="1913902"/>
              <a:ext cx="248395" cy="67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19" fill="norm" stroke="1" extrusionOk="0">
                  <a:moveTo>
                    <a:pt x="4839" y="18066"/>
                  </a:moveTo>
                  <a:cubicBezTo>
                    <a:pt x="3550" y="18424"/>
                    <a:pt x="2260" y="18782"/>
                    <a:pt x="1293" y="19259"/>
                  </a:cubicBezTo>
                  <a:cubicBezTo>
                    <a:pt x="326" y="19736"/>
                    <a:pt x="-319" y="20333"/>
                    <a:pt x="165" y="20751"/>
                  </a:cubicBezTo>
                  <a:cubicBezTo>
                    <a:pt x="648" y="21168"/>
                    <a:pt x="2260" y="21407"/>
                    <a:pt x="4839" y="21288"/>
                  </a:cubicBezTo>
                  <a:cubicBezTo>
                    <a:pt x="7418" y="21168"/>
                    <a:pt x="10965" y="20691"/>
                    <a:pt x="13866" y="19080"/>
                  </a:cubicBezTo>
                  <a:cubicBezTo>
                    <a:pt x="16768" y="17469"/>
                    <a:pt x="19024" y="14724"/>
                    <a:pt x="19830" y="11979"/>
                  </a:cubicBezTo>
                  <a:cubicBezTo>
                    <a:pt x="20636" y="9235"/>
                    <a:pt x="19991" y="6490"/>
                    <a:pt x="19024" y="4580"/>
                  </a:cubicBezTo>
                  <a:cubicBezTo>
                    <a:pt x="18057" y="2671"/>
                    <a:pt x="16768" y="1597"/>
                    <a:pt x="15478" y="881"/>
                  </a:cubicBezTo>
                  <a:cubicBezTo>
                    <a:pt x="14188" y="165"/>
                    <a:pt x="12899" y="-193"/>
                    <a:pt x="11771" y="105"/>
                  </a:cubicBezTo>
                  <a:cubicBezTo>
                    <a:pt x="10642" y="404"/>
                    <a:pt x="9675" y="1358"/>
                    <a:pt x="9191" y="3745"/>
                  </a:cubicBezTo>
                  <a:cubicBezTo>
                    <a:pt x="8708" y="6132"/>
                    <a:pt x="8708" y="9951"/>
                    <a:pt x="10803" y="12994"/>
                  </a:cubicBezTo>
                  <a:cubicBezTo>
                    <a:pt x="12899" y="16037"/>
                    <a:pt x="17090" y="18304"/>
                    <a:pt x="21281" y="2057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ha"/>
            <p:cNvSpPr/>
            <p:nvPr/>
          </p:nvSpPr>
          <p:spPr>
            <a:xfrm>
              <a:off x="1350147" y="2325511"/>
              <a:ext cx="225779" cy="32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0"/>
                  </a:moveTo>
                  <a:cubicBezTo>
                    <a:pt x="0" y="5891"/>
                    <a:pt x="0" y="11782"/>
                    <a:pt x="1440" y="15464"/>
                  </a:cubicBezTo>
                  <a:cubicBezTo>
                    <a:pt x="2880" y="19145"/>
                    <a:pt x="5760" y="20618"/>
                    <a:pt x="8100" y="21109"/>
                  </a:cubicBezTo>
                  <a:cubicBezTo>
                    <a:pt x="10440" y="21600"/>
                    <a:pt x="12240" y="21109"/>
                    <a:pt x="14400" y="17918"/>
                  </a:cubicBezTo>
                  <a:cubicBezTo>
                    <a:pt x="16560" y="14727"/>
                    <a:pt x="19080" y="8836"/>
                    <a:pt x="21600" y="294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ha"/>
            <p:cNvSpPr/>
            <p:nvPr/>
          </p:nvSpPr>
          <p:spPr>
            <a:xfrm>
              <a:off x="1677525" y="1843851"/>
              <a:ext cx="214489" cy="78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0"/>
                  </a:moveTo>
                  <a:cubicBezTo>
                    <a:pt x="4168" y="18810"/>
                    <a:pt x="8337" y="16329"/>
                    <a:pt x="10800" y="13435"/>
                  </a:cubicBezTo>
                  <a:cubicBezTo>
                    <a:pt x="13263" y="10542"/>
                    <a:pt x="14021" y="7234"/>
                    <a:pt x="14021" y="5167"/>
                  </a:cubicBezTo>
                  <a:cubicBezTo>
                    <a:pt x="14021" y="3100"/>
                    <a:pt x="13263" y="2274"/>
                    <a:pt x="12126" y="1499"/>
                  </a:cubicBezTo>
                  <a:cubicBezTo>
                    <a:pt x="10989" y="723"/>
                    <a:pt x="9474" y="0"/>
                    <a:pt x="8337" y="0"/>
                  </a:cubicBezTo>
                  <a:cubicBezTo>
                    <a:pt x="7200" y="0"/>
                    <a:pt x="6442" y="723"/>
                    <a:pt x="5874" y="2997"/>
                  </a:cubicBezTo>
                  <a:cubicBezTo>
                    <a:pt x="5305" y="5271"/>
                    <a:pt x="4926" y="9095"/>
                    <a:pt x="5495" y="12144"/>
                  </a:cubicBezTo>
                  <a:cubicBezTo>
                    <a:pt x="6063" y="15192"/>
                    <a:pt x="7579" y="17466"/>
                    <a:pt x="10421" y="18913"/>
                  </a:cubicBezTo>
                  <a:cubicBezTo>
                    <a:pt x="13263" y="20360"/>
                    <a:pt x="17432" y="2098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ha"/>
            <p:cNvSpPr/>
            <p:nvPr/>
          </p:nvSpPr>
          <p:spPr>
            <a:xfrm>
              <a:off x="2007991" y="2283380"/>
              <a:ext cx="279135" cy="41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44" fill="norm" stroke="1" extrusionOk="0">
                  <a:moveTo>
                    <a:pt x="11860" y="1012"/>
                  </a:moveTo>
                  <a:cubicBezTo>
                    <a:pt x="10420" y="428"/>
                    <a:pt x="8980" y="-156"/>
                    <a:pt x="7684" y="39"/>
                  </a:cubicBezTo>
                  <a:cubicBezTo>
                    <a:pt x="6388" y="233"/>
                    <a:pt x="5236" y="1206"/>
                    <a:pt x="3940" y="3249"/>
                  </a:cubicBezTo>
                  <a:cubicBezTo>
                    <a:pt x="2644" y="5293"/>
                    <a:pt x="1204" y="8406"/>
                    <a:pt x="484" y="10449"/>
                  </a:cubicBezTo>
                  <a:cubicBezTo>
                    <a:pt x="-236" y="12493"/>
                    <a:pt x="-236" y="13466"/>
                    <a:pt x="1060" y="14244"/>
                  </a:cubicBezTo>
                  <a:cubicBezTo>
                    <a:pt x="2356" y="15022"/>
                    <a:pt x="4948" y="15606"/>
                    <a:pt x="7396" y="14341"/>
                  </a:cubicBezTo>
                  <a:cubicBezTo>
                    <a:pt x="9844" y="13076"/>
                    <a:pt x="12148" y="9963"/>
                    <a:pt x="13732" y="7822"/>
                  </a:cubicBezTo>
                  <a:cubicBezTo>
                    <a:pt x="15316" y="5682"/>
                    <a:pt x="16180" y="4514"/>
                    <a:pt x="16900" y="4709"/>
                  </a:cubicBezTo>
                  <a:cubicBezTo>
                    <a:pt x="17620" y="4903"/>
                    <a:pt x="18196" y="6460"/>
                    <a:pt x="18916" y="9476"/>
                  </a:cubicBezTo>
                  <a:cubicBezTo>
                    <a:pt x="19636" y="12493"/>
                    <a:pt x="20500" y="16968"/>
                    <a:pt x="21364" y="2144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ha"/>
            <p:cNvSpPr/>
            <p:nvPr/>
          </p:nvSpPr>
          <p:spPr>
            <a:xfrm>
              <a:off x="3066058" y="2404533"/>
              <a:ext cx="338668" cy="2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0"/>
                  </a:moveTo>
                  <a:cubicBezTo>
                    <a:pt x="1200" y="4320"/>
                    <a:pt x="2400" y="8640"/>
                    <a:pt x="3960" y="12384"/>
                  </a:cubicBezTo>
                  <a:cubicBezTo>
                    <a:pt x="5520" y="16128"/>
                    <a:pt x="7440" y="19296"/>
                    <a:pt x="9600" y="20448"/>
                  </a:cubicBezTo>
                  <a:cubicBezTo>
                    <a:pt x="11760" y="21600"/>
                    <a:pt x="14160" y="20736"/>
                    <a:pt x="16200" y="19152"/>
                  </a:cubicBezTo>
                  <a:cubicBezTo>
                    <a:pt x="18240" y="17568"/>
                    <a:pt x="19920" y="15264"/>
                    <a:pt x="20760" y="12672"/>
                  </a:cubicBezTo>
                  <a:cubicBezTo>
                    <a:pt x="21600" y="10080"/>
                    <a:pt x="21600" y="7200"/>
                    <a:pt x="21600" y="432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ha"/>
            <p:cNvSpPr/>
            <p:nvPr/>
          </p:nvSpPr>
          <p:spPr>
            <a:xfrm>
              <a:off x="3551480" y="2315900"/>
              <a:ext cx="428979" cy="30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568" y="16948"/>
                    <a:pt x="1137" y="12414"/>
                    <a:pt x="1800" y="9081"/>
                  </a:cubicBezTo>
                  <a:cubicBezTo>
                    <a:pt x="2463" y="5748"/>
                    <a:pt x="3221" y="3614"/>
                    <a:pt x="4074" y="2148"/>
                  </a:cubicBezTo>
                  <a:cubicBezTo>
                    <a:pt x="4926" y="681"/>
                    <a:pt x="5874" y="-119"/>
                    <a:pt x="6632" y="14"/>
                  </a:cubicBezTo>
                  <a:cubicBezTo>
                    <a:pt x="7389" y="148"/>
                    <a:pt x="7958" y="1214"/>
                    <a:pt x="8716" y="4681"/>
                  </a:cubicBezTo>
                  <a:cubicBezTo>
                    <a:pt x="9474" y="8148"/>
                    <a:pt x="10421" y="14014"/>
                    <a:pt x="10989" y="16014"/>
                  </a:cubicBezTo>
                  <a:cubicBezTo>
                    <a:pt x="11558" y="18014"/>
                    <a:pt x="11747" y="16148"/>
                    <a:pt x="12316" y="13881"/>
                  </a:cubicBezTo>
                  <a:cubicBezTo>
                    <a:pt x="12884" y="11614"/>
                    <a:pt x="13832" y="8948"/>
                    <a:pt x="15158" y="7348"/>
                  </a:cubicBezTo>
                  <a:cubicBezTo>
                    <a:pt x="16484" y="5748"/>
                    <a:pt x="18189" y="5214"/>
                    <a:pt x="19232" y="7081"/>
                  </a:cubicBezTo>
                  <a:cubicBezTo>
                    <a:pt x="20274" y="8948"/>
                    <a:pt x="20653" y="13214"/>
                    <a:pt x="20937" y="16014"/>
                  </a:cubicBezTo>
                  <a:cubicBezTo>
                    <a:pt x="21221" y="18814"/>
                    <a:pt x="21411" y="20148"/>
                    <a:pt x="21600" y="2148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ha"/>
            <p:cNvSpPr/>
            <p:nvPr/>
          </p:nvSpPr>
          <p:spPr>
            <a:xfrm>
              <a:off x="4161080" y="2381955"/>
              <a:ext cx="22579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00"/>
                    <a:pt x="21600" y="11400"/>
                    <a:pt x="18000" y="15000"/>
                  </a:cubicBezTo>
                  <a:cubicBezTo>
                    <a:pt x="14400" y="18600"/>
                    <a:pt x="7200" y="201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ha"/>
            <p:cNvSpPr/>
            <p:nvPr/>
          </p:nvSpPr>
          <p:spPr>
            <a:xfrm>
              <a:off x="4194947" y="2032000"/>
              <a:ext cx="45156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ha"/>
            <p:cNvSpPr/>
            <p:nvPr/>
          </p:nvSpPr>
          <p:spPr>
            <a:xfrm>
              <a:off x="4432014" y="1941688"/>
              <a:ext cx="45156" cy="76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12"/>
                    <a:pt x="7200" y="7624"/>
                    <a:pt x="10800" y="11224"/>
                  </a:cubicBezTo>
                  <a:cubicBezTo>
                    <a:pt x="14400" y="14824"/>
                    <a:pt x="18000" y="18212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ha"/>
            <p:cNvSpPr/>
            <p:nvPr/>
          </p:nvSpPr>
          <p:spPr>
            <a:xfrm>
              <a:off x="4432014" y="2314222"/>
              <a:ext cx="158045" cy="21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5305"/>
                    <a:pt x="3086" y="10611"/>
                    <a:pt x="6686" y="14211"/>
                  </a:cubicBezTo>
                  <a:cubicBezTo>
                    <a:pt x="10286" y="17811"/>
                    <a:pt x="15943" y="19705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ha"/>
            <p:cNvSpPr/>
            <p:nvPr/>
          </p:nvSpPr>
          <p:spPr>
            <a:xfrm>
              <a:off x="4694482" y="2379513"/>
              <a:ext cx="251656" cy="36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959" fill="norm" stroke="1" extrusionOk="0">
                  <a:moveTo>
                    <a:pt x="14056" y="139"/>
                  </a:moveTo>
                  <a:cubicBezTo>
                    <a:pt x="12468" y="-75"/>
                    <a:pt x="10880" y="-289"/>
                    <a:pt x="8497" y="1529"/>
                  </a:cubicBezTo>
                  <a:cubicBezTo>
                    <a:pt x="6115" y="3347"/>
                    <a:pt x="2938" y="7196"/>
                    <a:pt x="1350" y="10618"/>
                  </a:cubicBezTo>
                  <a:cubicBezTo>
                    <a:pt x="-238" y="14040"/>
                    <a:pt x="-238" y="17034"/>
                    <a:pt x="397" y="18852"/>
                  </a:cubicBezTo>
                  <a:cubicBezTo>
                    <a:pt x="1033" y="20669"/>
                    <a:pt x="2303" y="21311"/>
                    <a:pt x="4209" y="20776"/>
                  </a:cubicBezTo>
                  <a:cubicBezTo>
                    <a:pt x="6115" y="20242"/>
                    <a:pt x="8656" y="18531"/>
                    <a:pt x="11038" y="15644"/>
                  </a:cubicBezTo>
                  <a:cubicBezTo>
                    <a:pt x="13421" y="12757"/>
                    <a:pt x="15644" y="8693"/>
                    <a:pt x="17233" y="6127"/>
                  </a:cubicBezTo>
                  <a:cubicBezTo>
                    <a:pt x="18821" y="3560"/>
                    <a:pt x="19774" y="2491"/>
                    <a:pt x="20409" y="2491"/>
                  </a:cubicBezTo>
                  <a:cubicBezTo>
                    <a:pt x="21044" y="2491"/>
                    <a:pt x="21362" y="3560"/>
                    <a:pt x="21203" y="6127"/>
                  </a:cubicBezTo>
                  <a:cubicBezTo>
                    <a:pt x="21044" y="8693"/>
                    <a:pt x="20409" y="12757"/>
                    <a:pt x="19774" y="1682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ha"/>
            <p:cNvSpPr/>
            <p:nvPr/>
          </p:nvSpPr>
          <p:spPr>
            <a:xfrm>
              <a:off x="5075480" y="2050574"/>
              <a:ext cx="135468" cy="4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0" y="20156"/>
                  </a:moveTo>
                  <a:cubicBezTo>
                    <a:pt x="1200" y="12442"/>
                    <a:pt x="2400" y="4727"/>
                    <a:pt x="4500" y="1642"/>
                  </a:cubicBezTo>
                  <a:cubicBezTo>
                    <a:pt x="6600" y="-1444"/>
                    <a:pt x="9600" y="99"/>
                    <a:pt x="12600" y="3956"/>
                  </a:cubicBezTo>
                  <a:cubicBezTo>
                    <a:pt x="15600" y="7813"/>
                    <a:pt x="18600" y="13985"/>
                    <a:pt x="21600" y="2015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ha"/>
            <p:cNvSpPr/>
            <p:nvPr/>
          </p:nvSpPr>
          <p:spPr>
            <a:xfrm>
              <a:off x="5177080" y="2432200"/>
              <a:ext cx="428979" cy="28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0" y="7933"/>
                  </a:moveTo>
                  <a:cubicBezTo>
                    <a:pt x="2463" y="10148"/>
                    <a:pt x="4926" y="12363"/>
                    <a:pt x="6158" y="14302"/>
                  </a:cubicBezTo>
                  <a:cubicBezTo>
                    <a:pt x="7389" y="16240"/>
                    <a:pt x="7389" y="17902"/>
                    <a:pt x="6916" y="19148"/>
                  </a:cubicBezTo>
                  <a:cubicBezTo>
                    <a:pt x="6442" y="20394"/>
                    <a:pt x="5495" y="21225"/>
                    <a:pt x="5021" y="20810"/>
                  </a:cubicBezTo>
                  <a:cubicBezTo>
                    <a:pt x="4547" y="20394"/>
                    <a:pt x="4547" y="18733"/>
                    <a:pt x="5495" y="15825"/>
                  </a:cubicBezTo>
                  <a:cubicBezTo>
                    <a:pt x="6442" y="12917"/>
                    <a:pt x="8337" y="8763"/>
                    <a:pt x="10800" y="5717"/>
                  </a:cubicBezTo>
                  <a:cubicBezTo>
                    <a:pt x="13263" y="2671"/>
                    <a:pt x="16295" y="733"/>
                    <a:pt x="18189" y="179"/>
                  </a:cubicBezTo>
                  <a:cubicBezTo>
                    <a:pt x="20084" y="-375"/>
                    <a:pt x="20842" y="456"/>
                    <a:pt x="21600" y="128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ha"/>
            <p:cNvSpPr/>
            <p:nvPr/>
          </p:nvSpPr>
          <p:spPr>
            <a:xfrm>
              <a:off x="5741525" y="2449688"/>
              <a:ext cx="121478" cy="36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5718" y="0"/>
                  </a:moveTo>
                  <a:cubicBezTo>
                    <a:pt x="10165" y="0"/>
                    <a:pt x="14612" y="0"/>
                    <a:pt x="17471" y="675"/>
                  </a:cubicBezTo>
                  <a:cubicBezTo>
                    <a:pt x="20329" y="1350"/>
                    <a:pt x="21600" y="2700"/>
                    <a:pt x="19376" y="6075"/>
                  </a:cubicBezTo>
                  <a:cubicBezTo>
                    <a:pt x="17153" y="9450"/>
                    <a:pt x="11435" y="14850"/>
                    <a:pt x="7624" y="17775"/>
                  </a:cubicBezTo>
                  <a:cubicBezTo>
                    <a:pt x="3812" y="20700"/>
                    <a:pt x="1906" y="2115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ha"/>
            <p:cNvSpPr/>
            <p:nvPr/>
          </p:nvSpPr>
          <p:spPr>
            <a:xfrm>
              <a:off x="5854414" y="2150376"/>
              <a:ext cx="101600" cy="18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4554"/>
                  </a:moveTo>
                  <a:cubicBezTo>
                    <a:pt x="0" y="2394"/>
                    <a:pt x="0" y="234"/>
                    <a:pt x="1200" y="18"/>
                  </a:cubicBezTo>
                  <a:cubicBezTo>
                    <a:pt x="2400" y="-198"/>
                    <a:pt x="4800" y="1530"/>
                    <a:pt x="8400" y="5418"/>
                  </a:cubicBezTo>
                  <a:cubicBezTo>
                    <a:pt x="12000" y="9306"/>
                    <a:pt x="16800" y="15354"/>
                    <a:pt x="21600" y="2140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ha"/>
            <p:cNvSpPr/>
            <p:nvPr/>
          </p:nvSpPr>
          <p:spPr>
            <a:xfrm>
              <a:off x="6060469" y="2289919"/>
              <a:ext cx="347101" cy="45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27" fill="norm" stroke="1" extrusionOk="0">
                  <a:moveTo>
                    <a:pt x="10166" y="3268"/>
                  </a:moveTo>
                  <a:cubicBezTo>
                    <a:pt x="10166" y="2029"/>
                    <a:pt x="10166" y="789"/>
                    <a:pt x="9592" y="258"/>
                  </a:cubicBezTo>
                  <a:cubicBezTo>
                    <a:pt x="9017" y="-273"/>
                    <a:pt x="7868" y="-96"/>
                    <a:pt x="6260" y="1852"/>
                  </a:cubicBezTo>
                  <a:cubicBezTo>
                    <a:pt x="4651" y="3799"/>
                    <a:pt x="2583" y="7517"/>
                    <a:pt x="1319" y="10527"/>
                  </a:cubicBezTo>
                  <a:cubicBezTo>
                    <a:pt x="56" y="13537"/>
                    <a:pt x="-404" y="15838"/>
                    <a:pt x="400" y="17343"/>
                  </a:cubicBezTo>
                  <a:cubicBezTo>
                    <a:pt x="1205" y="18848"/>
                    <a:pt x="3273" y="19557"/>
                    <a:pt x="6030" y="18229"/>
                  </a:cubicBezTo>
                  <a:cubicBezTo>
                    <a:pt x="8787" y="16901"/>
                    <a:pt x="12234" y="13537"/>
                    <a:pt x="14532" y="11058"/>
                  </a:cubicBezTo>
                  <a:cubicBezTo>
                    <a:pt x="16830" y="8579"/>
                    <a:pt x="17979" y="6986"/>
                    <a:pt x="18783" y="5570"/>
                  </a:cubicBezTo>
                  <a:cubicBezTo>
                    <a:pt x="19587" y="4153"/>
                    <a:pt x="20047" y="2914"/>
                    <a:pt x="19932" y="2648"/>
                  </a:cubicBezTo>
                  <a:cubicBezTo>
                    <a:pt x="19817" y="2383"/>
                    <a:pt x="19128" y="3091"/>
                    <a:pt x="18668" y="5747"/>
                  </a:cubicBezTo>
                  <a:cubicBezTo>
                    <a:pt x="18209" y="8402"/>
                    <a:pt x="17979" y="13006"/>
                    <a:pt x="18439" y="15927"/>
                  </a:cubicBezTo>
                  <a:cubicBezTo>
                    <a:pt x="18898" y="18848"/>
                    <a:pt x="20047" y="20088"/>
                    <a:pt x="21196" y="2132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ha"/>
            <p:cNvSpPr/>
            <p:nvPr/>
          </p:nvSpPr>
          <p:spPr>
            <a:xfrm>
              <a:off x="6734947" y="2506140"/>
              <a:ext cx="175449" cy="13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291" fill="norm" stroke="1" extrusionOk="0">
                  <a:moveTo>
                    <a:pt x="0" y="16614"/>
                  </a:moveTo>
                  <a:cubicBezTo>
                    <a:pt x="1379" y="14399"/>
                    <a:pt x="2757" y="12183"/>
                    <a:pt x="4366" y="10245"/>
                  </a:cubicBezTo>
                  <a:cubicBezTo>
                    <a:pt x="5974" y="8307"/>
                    <a:pt x="7813" y="6645"/>
                    <a:pt x="8043" y="8030"/>
                  </a:cubicBezTo>
                  <a:cubicBezTo>
                    <a:pt x="8272" y="9414"/>
                    <a:pt x="6894" y="13845"/>
                    <a:pt x="7813" y="16337"/>
                  </a:cubicBezTo>
                  <a:cubicBezTo>
                    <a:pt x="8732" y="18830"/>
                    <a:pt x="11949" y="19383"/>
                    <a:pt x="14477" y="18830"/>
                  </a:cubicBezTo>
                  <a:cubicBezTo>
                    <a:pt x="17004" y="18276"/>
                    <a:pt x="18843" y="16614"/>
                    <a:pt x="19991" y="14399"/>
                  </a:cubicBezTo>
                  <a:cubicBezTo>
                    <a:pt x="21140" y="12183"/>
                    <a:pt x="21600" y="9414"/>
                    <a:pt x="21370" y="6645"/>
                  </a:cubicBezTo>
                  <a:cubicBezTo>
                    <a:pt x="21140" y="3876"/>
                    <a:pt x="20221" y="1107"/>
                    <a:pt x="17464" y="276"/>
                  </a:cubicBezTo>
                  <a:cubicBezTo>
                    <a:pt x="14706" y="-555"/>
                    <a:pt x="10111" y="553"/>
                    <a:pt x="7583" y="2768"/>
                  </a:cubicBezTo>
                  <a:cubicBezTo>
                    <a:pt x="5055" y="4983"/>
                    <a:pt x="4596" y="8307"/>
                    <a:pt x="4825" y="11353"/>
                  </a:cubicBezTo>
                  <a:cubicBezTo>
                    <a:pt x="5055" y="14399"/>
                    <a:pt x="5974" y="17168"/>
                    <a:pt x="7583" y="18830"/>
                  </a:cubicBezTo>
                  <a:cubicBezTo>
                    <a:pt x="9191" y="20491"/>
                    <a:pt x="11489" y="21045"/>
                    <a:pt x="13098" y="18830"/>
                  </a:cubicBezTo>
                  <a:cubicBezTo>
                    <a:pt x="14706" y="16614"/>
                    <a:pt x="15625" y="11630"/>
                    <a:pt x="16545" y="664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776" name="Desenho"/>
          <p:cNvSpPr/>
          <p:nvPr/>
        </p:nvSpPr>
        <p:spPr>
          <a:xfrm>
            <a:off x="1821047" y="12023762"/>
            <a:ext cx="174094" cy="26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79" name="Desenho"/>
          <p:cNvGrpSpPr/>
          <p:nvPr/>
        </p:nvGrpSpPr>
        <p:grpSpPr>
          <a:xfrm>
            <a:off x="2629615" y="7991871"/>
            <a:ext cx="991356" cy="2204190"/>
            <a:chOff x="0" y="0"/>
            <a:chExt cx="991355" cy="2204188"/>
          </a:xfrm>
        </p:grpSpPr>
        <p:sp>
          <p:nvSpPr>
            <p:cNvPr id="777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82" name="Desenho"/>
          <p:cNvGrpSpPr/>
          <p:nvPr/>
        </p:nvGrpSpPr>
        <p:grpSpPr>
          <a:xfrm>
            <a:off x="4307519" y="3876080"/>
            <a:ext cx="1031407" cy="2178675"/>
            <a:chOff x="0" y="0"/>
            <a:chExt cx="1031405" cy="2178674"/>
          </a:xfrm>
        </p:grpSpPr>
        <p:sp>
          <p:nvSpPr>
            <p:cNvPr id="780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ha"/>
            <p:cNvSpPr/>
            <p:nvPr/>
          </p:nvSpPr>
          <p:spPr>
            <a:xfrm>
              <a:off x="839395" y="-1"/>
              <a:ext cx="192011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783" name="Desenho"/>
          <p:cNvSpPr/>
          <p:nvPr/>
        </p:nvSpPr>
        <p:spPr>
          <a:xfrm>
            <a:off x="8742983" y="2109500"/>
            <a:ext cx="234577" cy="19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4" name="Desenho"/>
          <p:cNvSpPr/>
          <p:nvPr/>
        </p:nvSpPr>
        <p:spPr>
          <a:xfrm>
            <a:off x="4740469" y="12091391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00" name="Desenho"/>
          <p:cNvGrpSpPr/>
          <p:nvPr/>
        </p:nvGrpSpPr>
        <p:grpSpPr>
          <a:xfrm>
            <a:off x="4692055" y="8059500"/>
            <a:ext cx="3516179" cy="4301833"/>
            <a:chOff x="0" y="0"/>
            <a:chExt cx="3516178" cy="4301831"/>
          </a:xfrm>
        </p:grpSpPr>
        <p:sp>
          <p:nvSpPr>
            <p:cNvPr id="785" name="Linha"/>
            <p:cNvSpPr/>
            <p:nvPr/>
          </p:nvSpPr>
          <p:spPr>
            <a:xfrm>
              <a:off x="856982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ha"/>
            <p:cNvSpPr/>
            <p:nvPr/>
          </p:nvSpPr>
          <p:spPr>
            <a:xfrm>
              <a:off x="1636434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ha"/>
            <p:cNvSpPr/>
            <p:nvPr/>
          </p:nvSpPr>
          <p:spPr>
            <a:xfrm>
              <a:off x="866819" y="1800501"/>
              <a:ext cx="301783" cy="35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12" fill="norm" stroke="1" extrusionOk="0">
                  <a:moveTo>
                    <a:pt x="877" y="12840"/>
                  </a:moveTo>
                  <a:cubicBezTo>
                    <a:pt x="559" y="14190"/>
                    <a:pt x="242" y="15540"/>
                    <a:pt x="83" y="16890"/>
                  </a:cubicBezTo>
                  <a:cubicBezTo>
                    <a:pt x="-76" y="18240"/>
                    <a:pt x="-76" y="19590"/>
                    <a:pt x="718" y="20400"/>
                  </a:cubicBezTo>
                  <a:cubicBezTo>
                    <a:pt x="1512" y="21210"/>
                    <a:pt x="3100" y="21480"/>
                    <a:pt x="5165" y="20400"/>
                  </a:cubicBezTo>
                  <a:cubicBezTo>
                    <a:pt x="7230" y="19320"/>
                    <a:pt x="9771" y="16890"/>
                    <a:pt x="11200" y="15000"/>
                  </a:cubicBezTo>
                  <a:cubicBezTo>
                    <a:pt x="12630" y="13110"/>
                    <a:pt x="12948" y="11760"/>
                    <a:pt x="12312" y="10005"/>
                  </a:cubicBezTo>
                  <a:cubicBezTo>
                    <a:pt x="11677" y="8250"/>
                    <a:pt x="10089" y="6090"/>
                    <a:pt x="8500" y="5010"/>
                  </a:cubicBezTo>
                  <a:cubicBezTo>
                    <a:pt x="6912" y="3930"/>
                    <a:pt x="5324" y="3930"/>
                    <a:pt x="4053" y="4470"/>
                  </a:cubicBezTo>
                  <a:cubicBezTo>
                    <a:pt x="2783" y="5010"/>
                    <a:pt x="1830" y="6090"/>
                    <a:pt x="1989" y="7980"/>
                  </a:cubicBezTo>
                  <a:cubicBezTo>
                    <a:pt x="2148" y="9870"/>
                    <a:pt x="3418" y="12570"/>
                    <a:pt x="5642" y="13650"/>
                  </a:cubicBezTo>
                  <a:cubicBezTo>
                    <a:pt x="7865" y="14730"/>
                    <a:pt x="11042" y="14190"/>
                    <a:pt x="12948" y="12570"/>
                  </a:cubicBezTo>
                  <a:cubicBezTo>
                    <a:pt x="14853" y="10950"/>
                    <a:pt x="15489" y="8250"/>
                    <a:pt x="15806" y="6225"/>
                  </a:cubicBezTo>
                  <a:cubicBezTo>
                    <a:pt x="16124" y="4200"/>
                    <a:pt x="16124" y="2850"/>
                    <a:pt x="15489" y="1770"/>
                  </a:cubicBezTo>
                  <a:cubicBezTo>
                    <a:pt x="14853" y="690"/>
                    <a:pt x="13583" y="-120"/>
                    <a:pt x="11518" y="15"/>
                  </a:cubicBezTo>
                  <a:cubicBezTo>
                    <a:pt x="9453" y="150"/>
                    <a:pt x="6595" y="1230"/>
                    <a:pt x="5006" y="3120"/>
                  </a:cubicBezTo>
                  <a:cubicBezTo>
                    <a:pt x="3418" y="5010"/>
                    <a:pt x="3100" y="7710"/>
                    <a:pt x="3736" y="10275"/>
                  </a:cubicBezTo>
                  <a:cubicBezTo>
                    <a:pt x="4371" y="12840"/>
                    <a:pt x="5959" y="15270"/>
                    <a:pt x="8500" y="16080"/>
                  </a:cubicBezTo>
                  <a:cubicBezTo>
                    <a:pt x="11042" y="16890"/>
                    <a:pt x="14536" y="16080"/>
                    <a:pt x="16918" y="14190"/>
                  </a:cubicBezTo>
                  <a:cubicBezTo>
                    <a:pt x="19300" y="12300"/>
                    <a:pt x="20571" y="9330"/>
                    <a:pt x="21048" y="7170"/>
                  </a:cubicBezTo>
                  <a:cubicBezTo>
                    <a:pt x="21524" y="5010"/>
                    <a:pt x="21206" y="3660"/>
                    <a:pt x="20253" y="2850"/>
                  </a:cubicBezTo>
                  <a:cubicBezTo>
                    <a:pt x="19300" y="2040"/>
                    <a:pt x="17712" y="1770"/>
                    <a:pt x="15489" y="2310"/>
                  </a:cubicBezTo>
                  <a:cubicBezTo>
                    <a:pt x="13265" y="2850"/>
                    <a:pt x="10406" y="4200"/>
                    <a:pt x="8977" y="5550"/>
                  </a:cubicBezTo>
                  <a:cubicBezTo>
                    <a:pt x="7548" y="6900"/>
                    <a:pt x="7548" y="8250"/>
                    <a:pt x="8342" y="9195"/>
                  </a:cubicBezTo>
                  <a:cubicBezTo>
                    <a:pt x="9136" y="10140"/>
                    <a:pt x="10724" y="10680"/>
                    <a:pt x="12471" y="10815"/>
                  </a:cubicBezTo>
                  <a:cubicBezTo>
                    <a:pt x="14218" y="10950"/>
                    <a:pt x="16124" y="10680"/>
                    <a:pt x="18030" y="1041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ha"/>
            <p:cNvSpPr/>
            <p:nvPr/>
          </p:nvSpPr>
          <p:spPr>
            <a:xfrm>
              <a:off x="1049030" y="283959"/>
              <a:ext cx="709208" cy="158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03" y="21600"/>
                  </a:moveTo>
                  <a:cubicBezTo>
                    <a:pt x="593" y="21354"/>
                    <a:pt x="182" y="21108"/>
                    <a:pt x="46" y="20831"/>
                  </a:cubicBezTo>
                  <a:cubicBezTo>
                    <a:pt x="-91" y="20554"/>
                    <a:pt x="46" y="20246"/>
                    <a:pt x="866" y="19354"/>
                  </a:cubicBezTo>
                  <a:cubicBezTo>
                    <a:pt x="1686" y="18462"/>
                    <a:pt x="3190" y="16985"/>
                    <a:pt x="4694" y="15477"/>
                  </a:cubicBezTo>
                  <a:cubicBezTo>
                    <a:pt x="6198" y="13969"/>
                    <a:pt x="7701" y="12431"/>
                    <a:pt x="9205" y="10892"/>
                  </a:cubicBezTo>
                  <a:cubicBezTo>
                    <a:pt x="10709" y="9354"/>
                    <a:pt x="12213" y="7815"/>
                    <a:pt x="13717" y="6277"/>
                  </a:cubicBezTo>
                  <a:cubicBezTo>
                    <a:pt x="15220" y="4738"/>
                    <a:pt x="16724" y="3200"/>
                    <a:pt x="17613" y="2277"/>
                  </a:cubicBezTo>
                  <a:cubicBezTo>
                    <a:pt x="18501" y="1354"/>
                    <a:pt x="18775" y="1046"/>
                    <a:pt x="19253" y="831"/>
                  </a:cubicBezTo>
                  <a:cubicBezTo>
                    <a:pt x="19732" y="615"/>
                    <a:pt x="20415" y="492"/>
                    <a:pt x="20825" y="369"/>
                  </a:cubicBezTo>
                  <a:cubicBezTo>
                    <a:pt x="21236" y="246"/>
                    <a:pt x="21372" y="123"/>
                    <a:pt x="21509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ha"/>
            <p:cNvSpPr/>
            <p:nvPr/>
          </p:nvSpPr>
          <p:spPr>
            <a:xfrm>
              <a:off x="1447217" y="405662"/>
              <a:ext cx="365112" cy="4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267" y="8640"/>
                    <a:pt x="8533" y="17280"/>
                    <a:pt x="12133" y="19440"/>
                  </a:cubicBezTo>
                  <a:cubicBezTo>
                    <a:pt x="15733" y="21600"/>
                    <a:pt x="18667" y="17280"/>
                    <a:pt x="21600" y="1296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ha"/>
            <p:cNvSpPr/>
            <p:nvPr/>
          </p:nvSpPr>
          <p:spPr>
            <a:xfrm>
              <a:off x="1477941" y="108165"/>
              <a:ext cx="355224" cy="33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7600" y="0"/>
                  </a:moveTo>
                  <a:cubicBezTo>
                    <a:pt x="12740" y="6336"/>
                    <a:pt x="7880" y="12672"/>
                    <a:pt x="4775" y="16416"/>
                  </a:cubicBezTo>
                  <a:cubicBezTo>
                    <a:pt x="1670" y="20160"/>
                    <a:pt x="320" y="21312"/>
                    <a:pt x="50" y="21312"/>
                  </a:cubicBezTo>
                  <a:cubicBezTo>
                    <a:pt x="-220" y="21312"/>
                    <a:pt x="590" y="20160"/>
                    <a:pt x="3020" y="17424"/>
                  </a:cubicBezTo>
                  <a:cubicBezTo>
                    <a:pt x="5450" y="14688"/>
                    <a:pt x="9500" y="10368"/>
                    <a:pt x="12065" y="7632"/>
                  </a:cubicBezTo>
                  <a:cubicBezTo>
                    <a:pt x="14630" y="4896"/>
                    <a:pt x="15710" y="3744"/>
                    <a:pt x="16925" y="2880"/>
                  </a:cubicBezTo>
                  <a:cubicBezTo>
                    <a:pt x="18140" y="2016"/>
                    <a:pt x="19490" y="1440"/>
                    <a:pt x="20300" y="2016"/>
                  </a:cubicBezTo>
                  <a:cubicBezTo>
                    <a:pt x="21110" y="2592"/>
                    <a:pt x="21380" y="4320"/>
                    <a:pt x="21245" y="7776"/>
                  </a:cubicBezTo>
                  <a:cubicBezTo>
                    <a:pt x="21110" y="11232"/>
                    <a:pt x="20570" y="16416"/>
                    <a:pt x="2003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ha"/>
            <p:cNvSpPr/>
            <p:nvPr/>
          </p:nvSpPr>
          <p:spPr>
            <a:xfrm>
              <a:off x="861494" y="1949974"/>
              <a:ext cx="2654685" cy="15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36" fill="norm" stroke="1" extrusionOk="0">
                  <a:moveTo>
                    <a:pt x="34" y="15836"/>
                  </a:moveTo>
                  <a:cubicBezTo>
                    <a:pt x="-2" y="12836"/>
                    <a:pt x="-39" y="9836"/>
                    <a:pt x="89" y="7136"/>
                  </a:cubicBezTo>
                  <a:cubicBezTo>
                    <a:pt x="217" y="4436"/>
                    <a:pt x="510" y="2036"/>
                    <a:pt x="840" y="836"/>
                  </a:cubicBezTo>
                  <a:cubicBezTo>
                    <a:pt x="1169" y="-364"/>
                    <a:pt x="1535" y="-364"/>
                    <a:pt x="2139" y="1436"/>
                  </a:cubicBezTo>
                  <a:cubicBezTo>
                    <a:pt x="2743" y="3236"/>
                    <a:pt x="3585" y="6836"/>
                    <a:pt x="4482" y="9536"/>
                  </a:cubicBezTo>
                  <a:cubicBezTo>
                    <a:pt x="5379" y="12236"/>
                    <a:pt x="6331" y="14036"/>
                    <a:pt x="7411" y="14336"/>
                  </a:cubicBezTo>
                  <a:cubicBezTo>
                    <a:pt x="8491" y="14636"/>
                    <a:pt x="9699" y="13436"/>
                    <a:pt x="10669" y="13136"/>
                  </a:cubicBezTo>
                  <a:cubicBezTo>
                    <a:pt x="11640" y="12836"/>
                    <a:pt x="12372" y="13436"/>
                    <a:pt x="13196" y="14336"/>
                  </a:cubicBezTo>
                  <a:cubicBezTo>
                    <a:pt x="14019" y="15236"/>
                    <a:pt x="14935" y="16436"/>
                    <a:pt x="15886" y="17936"/>
                  </a:cubicBezTo>
                  <a:cubicBezTo>
                    <a:pt x="16838" y="19436"/>
                    <a:pt x="17827" y="21236"/>
                    <a:pt x="18650" y="20936"/>
                  </a:cubicBezTo>
                  <a:cubicBezTo>
                    <a:pt x="19474" y="20636"/>
                    <a:pt x="20133" y="18236"/>
                    <a:pt x="20554" y="17036"/>
                  </a:cubicBezTo>
                  <a:cubicBezTo>
                    <a:pt x="20975" y="15836"/>
                    <a:pt x="21158" y="15836"/>
                    <a:pt x="21286" y="16736"/>
                  </a:cubicBezTo>
                  <a:cubicBezTo>
                    <a:pt x="21415" y="17636"/>
                    <a:pt x="21488" y="19436"/>
                    <a:pt x="21561" y="2123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ha"/>
            <p:cNvSpPr/>
            <p:nvPr/>
          </p:nvSpPr>
          <p:spPr>
            <a:xfrm>
              <a:off x="1516843" y="2762299"/>
              <a:ext cx="471279" cy="40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03" fill="norm" stroke="1" extrusionOk="0">
                  <a:moveTo>
                    <a:pt x="12251" y="7003"/>
                  </a:moveTo>
                  <a:cubicBezTo>
                    <a:pt x="12457" y="5803"/>
                    <a:pt x="12662" y="4603"/>
                    <a:pt x="12971" y="3403"/>
                  </a:cubicBezTo>
                  <a:cubicBezTo>
                    <a:pt x="13279" y="2203"/>
                    <a:pt x="13691" y="1003"/>
                    <a:pt x="13279" y="403"/>
                  </a:cubicBezTo>
                  <a:cubicBezTo>
                    <a:pt x="12868" y="-197"/>
                    <a:pt x="11634" y="-197"/>
                    <a:pt x="9577" y="883"/>
                  </a:cubicBezTo>
                  <a:cubicBezTo>
                    <a:pt x="7519" y="1963"/>
                    <a:pt x="4639" y="4123"/>
                    <a:pt x="2788" y="6403"/>
                  </a:cubicBezTo>
                  <a:cubicBezTo>
                    <a:pt x="937" y="8683"/>
                    <a:pt x="114" y="11083"/>
                    <a:pt x="11" y="13603"/>
                  </a:cubicBezTo>
                  <a:cubicBezTo>
                    <a:pt x="-92" y="16123"/>
                    <a:pt x="525" y="18763"/>
                    <a:pt x="1965" y="19963"/>
                  </a:cubicBezTo>
                  <a:cubicBezTo>
                    <a:pt x="3405" y="21163"/>
                    <a:pt x="5668" y="20923"/>
                    <a:pt x="8342" y="18043"/>
                  </a:cubicBezTo>
                  <a:cubicBezTo>
                    <a:pt x="11017" y="15163"/>
                    <a:pt x="14102" y="9643"/>
                    <a:pt x="15645" y="6043"/>
                  </a:cubicBezTo>
                  <a:cubicBezTo>
                    <a:pt x="17188" y="2443"/>
                    <a:pt x="17188" y="763"/>
                    <a:pt x="17085" y="523"/>
                  </a:cubicBezTo>
                  <a:cubicBezTo>
                    <a:pt x="16982" y="283"/>
                    <a:pt x="16777" y="1483"/>
                    <a:pt x="17085" y="4723"/>
                  </a:cubicBezTo>
                  <a:cubicBezTo>
                    <a:pt x="17394" y="7963"/>
                    <a:pt x="18217" y="13243"/>
                    <a:pt x="19039" y="16363"/>
                  </a:cubicBezTo>
                  <a:cubicBezTo>
                    <a:pt x="19862" y="19483"/>
                    <a:pt x="20685" y="20443"/>
                    <a:pt x="21508" y="2140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ha"/>
            <p:cNvSpPr/>
            <p:nvPr/>
          </p:nvSpPr>
          <p:spPr>
            <a:xfrm>
              <a:off x="2166428" y="3078201"/>
              <a:ext cx="173282" cy="47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274" fill="norm" stroke="1" extrusionOk="0">
                  <a:moveTo>
                    <a:pt x="1319" y="6219"/>
                  </a:moveTo>
                  <a:cubicBezTo>
                    <a:pt x="4019" y="5819"/>
                    <a:pt x="6719" y="5419"/>
                    <a:pt x="8879" y="4819"/>
                  </a:cubicBezTo>
                  <a:cubicBezTo>
                    <a:pt x="11039" y="4219"/>
                    <a:pt x="12659" y="3419"/>
                    <a:pt x="13739" y="2319"/>
                  </a:cubicBezTo>
                  <a:cubicBezTo>
                    <a:pt x="14819" y="1219"/>
                    <a:pt x="15359" y="-181"/>
                    <a:pt x="15629" y="19"/>
                  </a:cubicBezTo>
                  <a:cubicBezTo>
                    <a:pt x="15899" y="219"/>
                    <a:pt x="15899" y="2019"/>
                    <a:pt x="16439" y="4419"/>
                  </a:cubicBezTo>
                  <a:cubicBezTo>
                    <a:pt x="16979" y="6819"/>
                    <a:pt x="18059" y="9819"/>
                    <a:pt x="18059" y="12419"/>
                  </a:cubicBezTo>
                  <a:cubicBezTo>
                    <a:pt x="18059" y="15019"/>
                    <a:pt x="16979" y="17219"/>
                    <a:pt x="15629" y="18719"/>
                  </a:cubicBezTo>
                  <a:cubicBezTo>
                    <a:pt x="14279" y="20219"/>
                    <a:pt x="12659" y="21019"/>
                    <a:pt x="9419" y="21219"/>
                  </a:cubicBezTo>
                  <a:cubicBezTo>
                    <a:pt x="6179" y="21419"/>
                    <a:pt x="1319" y="21019"/>
                    <a:pt x="239" y="20919"/>
                  </a:cubicBezTo>
                  <a:cubicBezTo>
                    <a:pt x="-841" y="20819"/>
                    <a:pt x="1859" y="21019"/>
                    <a:pt x="5909" y="21019"/>
                  </a:cubicBezTo>
                  <a:cubicBezTo>
                    <a:pt x="9959" y="21019"/>
                    <a:pt x="15359" y="20819"/>
                    <a:pt x="20759" y="2061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ha"/>
            <p:cNvSpPr/>
            <p:nvPr/>
          </p:nvSpPr>
          <p:spPr>
            <a:xfrm>
              <a:off x="1393126" y="2517339"/>
              <a:ext cx="1019382" cy="28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37" fill="norm" stroke="1" extrusionOk="0">
                  <a:moveTo>
                    <a:pt x="0" y="2923"/>
                  </a:moveTo>
                  <a:cubicBezTo>
                    <a:pt x="2950" y="3266"/>
                    <a:pt x="5900" y="3608"/>
                    <a:pt x="8421" y="3951"/>
                  </a:cubicBezTo>
                  <a:cubicBezTo>
                    <a:pt x="10943" y="4294"/>
                    <a:pt x="13036" y="4637"/>
                    <a:pt x="14321" y="4980"/>
                  </a:cubicBezTo>
                  <a:cubicBezTo>
                    <a:pt x="15605" y="5323"/>
                    <a:pt x="16081" y="5666"/>
                    <a:pt x="16557" y="6008"/>
                  </a:cubicBezTo>
                  <a:cubicBezTo>
                    <a:pt x="17033" y="6351"/>
                    <a:pt x="17508" y="6694"/>
                    <a:pt x="17651" y="5666"/>
                  </a:cubicBezTo>
                  <a:cubicBezTo>
                    <a:pt x="17794" y="4637"/>
                    <a:pt x="17604" y="2237"/>
                    <a:pt x="17604" y="1894"/>
                  </a:cubicBezTo>
                  <a:cubicBezTo>
                    <a:pt x="17604" y="1551"/>
                    <a:pt x="17794" y="3266"/>
                    <a:pt x="17937" y="5837"/>
                  </a:cubicBezTo>
                  <a:cubicBezTo>
                    <a:pt x="18079" y="8408"/>
                    <a:pt x="18174" y="11837"/>
                    <a:pt x="18174" y="15094"/>
                  </a:cubicBezTo>
                  <a:cubicBezTo>
                    <a:pt x="18174" y="18351"/>
                    <a:pt x="18079" y="21437"/>
                    <a:pt x="18079" y="21437"/>
                  </a:cubicBezTo>
                  <a:cubicBezTo>
                    <a:pt x="18079" y="21437"/>
                    <a:pt x="18174" y="18351"/>
                    <a:pt x="18222" y="15094"/>
                  </a:cubicBezTo>
                  <a:cubicBezTo>
                    <a:pt x="18270" y="11837"/>
                    <a:pt x="18270" y="8408"/>
                    <a:pt x="18222" y="5837"/>
                  </a:cubicBezTo>
                  <a:cubicBezTo>
                    <a:pt x="18174" y="3266"/>
                    <a:pt x="18079" y="1551"/>
                    <a:pt x="18460" y="694"/>
                  </a:cubicBezTo>
                  <a:cubicBezTo>
                    <a:pt x="18841" y="-163"/>
                    <a:pt x="19697" y="-163"/>
                    <a:pt x="20315" y="351"/>
                  </a:cubicBezTo>
                  <a:cubicBezTo>
                    <a:pt x="20934" y="866"/>
                    <a:pt x="21315" y="1894"/>
                    <a:pt x="21457" y="3608"/>
                  </a:cubicBezTo>
                  <a:cubicBezTo>
                    <a:pt x="21600" y="5323"/>
                    <a:pt x="21505" y="7723"/>
                    <a:pt x="21077" y="10637"/>
                  </a:cubicBezTo>
                  <a:cubicBezTo>
                    <a:pt x="20648" y="13551"/>
                    <a:pt x="19887" y="16980"/>
                    <a:pt x="19126" y="2040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ha"/>
            <p:cNvSpPr/>
            <p:nvPr/>
          </p:nvSpPr>
          <p:spPr>
            <a:xfrm>
              <a:off x="54070" y="789755"/>
              <a:ext cx="487131" cy="38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57" fill="norm" stroke="1" extrusionOk="0">
                  <a:moveTo>
                    <a:pt x="14152" y="439"/>
                  </a:moveTo>
                  <a:cubicBezTo>
                    <a:pt x="11599" y="-52"/>
                    <a:pt x="9046" y="-543"/>
                    <a:pt x="6592" y="1421"/>
                  </a:cubicBezTo>
                  <a:cubicBezTo>
                    <a:pt x="4137" y="3384"/>
                    <a:pt x="1781" y="7802"/>
                    <a:pt x="701" y="10748"/>
                  </a:cubicBezTo>
                  <a:cubicBezTo>
                    <a:pt x="-379" y="13693"/>
                    <a:pt x="-183" y="15166"/>
                    <a:pt x="1094" y="16516"/>
                  </a:cubicBezTo>
                  <a:cubicBezTo>
                    <a:pt x="2370" y="17866"/>
                    <a:pt x="4726" y="19093"/>
                    <a:pt x="6690" y="19093"/>
                  </a:cubicBezTo>
                  <a:cubicBezTo>
                    <a:pt x="8654" y="19093"/>
                    <a:pt x="10225" y="17866"/>
                    <a:pt x="11599" y="14307"/>
                  </a:cubicBezTo>
                  <a:cubicBezTo>
                    <a:pt x="12974" y="10748"/>
                    <a:pt x="14152" y="4857"/>
                    <a:pt x="15036" y="4734"/>
                  </a:cubicBezTo>
                  <a:cubicBezTo>
                    <a:pt x="15919" y="4612"/>
                    <a:pt x="16508" y="10257"/>
                    <a:pt x="17490" y="13939"/>
                  </a:cubicBezTo>
                  <a:cubicBezTo>
                    <a:pt x="18472" y="17621"/>
                    <a:pt x="19846" y="19339"/>
                    <a:pt x="21221" y="2105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ha"/>
            <p:cNvSpPr/>
            <p:nvPr/>
          </p:nvSpPr>
          <p:spPr>
            <a:xfrm>
              <a:off x="730517" y="974689"/>
              <a:ext cx="270454" cy="32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806"/>
                  </a:moveTo>
                  <a:cubicBezTo>
                    <a:pt x="1800" y="514"/>
                    <a:pt x="3600" y="222"/>
                    <a:pt x="5940" y="76"/>
                  </a:cubicBezTo>
                  <a:cubicBezTo>
                    <a:pt x="8280" y="-70"/>
                    <a:pt x="11160" y="-70"/>
                    <a:pt x="12600" y="660"/>
                  </a:cubicBezTo>
                  <a:cubicBezTo>
                    <a:pt x="14040" y="1389"/>
                    <a:pt x="14040" y="2849"/>
                    <a:pt x="12600" y="4746"/>
                  </a:cubicBezTo>
                  <a:cubicBezTo>
                    <a:pt x="11160" y="6644"/>
                    <a:pt x="8280" y="8979"/>
                    <a:pt x="6300" y="10730"/>
                  </a:cubicBezTo>
                  <a:cubicBezTo>
                    <a:pt x="4320" y="12481"/>
                    <a:pt x="3240" y="13649"/>
                    <a:pt x="2520" y="15254"/>
                  </a:cubicBezTo>
                  <a:cubicBezTo>
                    <a:pt x="1800" y="16860"/>
                    <a:pt x="1440" y="18903"/>
                    <a:pt x="2520" y="20071"/>
                  </a:cubicBezTo>
                  <a:cubicBezTo>
                    <a:pt x="3600" y="21238"/>
                    <a:pt x="6120" y="21530"/>
                    <a:pt x="9540" y="20362"/>
                  </a:cubicBezTo>
                  <a:cubicBezTo>
                    <a:pt x="12960" y="19195"/>
                    <a:pt x="17280" y="16568"/>
                    <a:pt x="21600" y="1394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ha"/>
            <p:cNvSpPr/>
            <p:nvPr/>
          </p:nvSpPr>
          <p:spPr>
            <a:xfrm>
              <a:off x="0" y="362779"/>
              <a:ext cx="805774" cy="23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00" fill="norm" stroke="1" extrusionOk="0">
                  <a:moveTo>
                    <a:pt x="0" y="16203"/>
                  </a:moveTo>
                  <a:cubicBezTo>
                    <a:pt x="219" y="15233"/>
                    <a:pt x="438" y="14262"/>
                    <a:pt x="1058" y="13655"/>
                  </a:cubicBezTo>
                  <a:cubicBezTo>
                    <a:pt x="1678" y="13048"/>
                    <a:pt x="2700" y="12806"/>
                    <a:pt x="4269" y="12320"/>
                  </a:cubicBezTo>
                  <a:cubicBezTo>
                    <a:pt x="5838" y="11835"/>
                    <a:pt x="7954" y="11107"/>
                    <a:pt x="9778" y="10743"/>
                  </a:cubicBezTo>
                  <a:cubicBezTo>
                    <a:pt x="11603" y="10379"/>
                    <a:pt x="13135" y="10379"/>
                    <a:pt x="14084" y="10257"/>
                  </a:cubicBezTo>
                  <a:cubicBezTo>
                    <a:pt x="15032" y="10136"/>
                    <a:pt x="15397" y="9893"/>
                    <a:pt x="15762" y="9529"/>
                  </a:cubicBezTo>
                  <a:cubicBezTo>
                    <a:pt x="16127" y="9165"/>
                    <a:pt x="16492" y="8680"/>
                    <a:pt x="16747" y="7830"/>
                  </a:cubicBezTo>
                  <a:cubicBezTo>
                    <a:pt x="17003" y="6981"/>
                    <a:pt x="17149" y="5767"/>
                    <a:pt x="17258" y="5767"/>
                  </a:cubicBezTo>
                  <a:cubicBezTo>
                    <a:pt x="17368" y="5767"/>
                    <a:pt x="17441" y="6981"/>
                    <a:pt x="17477" y="8922"/>
                  </a:cubicBezTo>
                  <a:cubicBezTo>
                    <a:pt x="17514" y="10864"/>
                    <a:pt x="17514" y="13534"/>
                    <a:pt x="17514" y="15475"/>
                  </a:cubicBezTo>
                  <a:cubicBezTo>
                    <a:pt x="17514" y="17417"/>
                    <a:pt x="17514" y="18630"/>
                    <a:pt x="17477" y="18630"/>
                  </a:cubicBezTo>
                  <a:cubicBezTo>
                    <a:pt x="17441" y="18630"/>
                    <a:pt x="17368" y="17417"/>
                    <a:pt x="17331" y="14990"/>
                  </a:cubicBezTo>
                  <a:cubicBezTo>
                    <a:pt x="17295" y="12563"/>
                    <a:pt x="17295" y="8922"/>
                    <a:pt x="17258" y="6131"/>
                  </a:cubicBezTo>
                  <a:cubicBezTo>
                    <a:pt x="17222" y="3340"/>
                    <a:pt x="17149" y="1399"/>
                    <a:pt x="17368" y="549"/>
                  </a:cubicBezTo>
                  <a:cubicBezTo>
                    <a:pt x="17586" y="-300"/>
                    <a:pt x="18097" y="-57"/>
                    <a:pt x="18718" y="549"/>
                  </a:cubicBezTo>
                  <a:cubicBezTo>
                    <a:pt x="19338" y="1156"/>
                    <a:pt x="20068" y="2127"/>
                    <a:pt x="20542" y="3098"/>
                  </a:cubicBezTo>
                  <a:cubicBezTo>
                    <a:pt x="21016" y="4069"/>
                    <a:pt x="21235" y="5039"/>
                    <a:pt x="21381" y="6131"/>
                  </a:cubicBezTo>
                  <a:cubicBezTo>
                    <a:pt x="21527" y="7224"/>
                    <a:pt x="21600" y="8437"/>
                    <a:pt x="21272" y="9651"/>
                  </a:cubicBezTo>
                  <a:cubicBezTo>
                    <a:pt x="20943" y="10864"/>
                    <a:pt x="20214" y="12078"/>
                    <a:pt x="19666" y="13170"/>
                  </a:cubicBezTo>
                  <a:cubicBezTo>
                    <a:pt x="19119" y="14262"/>
                    <a:pt x="18754" y="15233"/>
                    <a:pt x="18462" y="16203"/>
                  </a:cubicBezTo>
                  <a:cubicBezTo>
                    <a:pt x="18170" y="17174"/>
                    <a:pt x="17951" y="18145"/>
                    <a:pt x="17988" y="18994"/>
                  </a:cubicBezTo>
                  <a:cubicBezTo>
                    <a:pt x="18024" y="19844"/>
                    <a:pt x="18316" y="20572"/>
                    <a:pt x="18608" y="213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ha"/>
            <p:cNvSpPr/>
            <p:nvPr/>
          </p:nvSpPr>
          <p:spPr>
            <a:xfrm>
              <a:off x="689043" y="438697"/>
              <a:ext cx="24610" cy="4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ha"/>
            <p:cNvSpPr/>
            <p:nvPr/>
          </p:nvSpPr>
          <p:spPr>
            <a:xfrm>
              <a:off x="173455" y="1784409"/>
              <a:ext cx="868600" cy="251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228" y="0"/>
                  </a:moveTo>
                  <a:cubicBezTo>
                    <a:pt x="21414" y="1001"/>
                    <a:pt x="21600" y="2002"/>
                    <a:pt x="21414" y="3148"/>
                  </a:cubicBezTo>
                  <a:cubicBezTo>
                    <a:pt x="21228" y="4294"/>
                    <a:pt x="20669" y="5586"/>
                    <a:pt x="19924" y="6845"/>
                  </a:cubicBezTo>
                  <a:cubicBezTo>
                    <a:pt x="19179" y="8104"/>
                    <a:pt x="18248" y="9331"/>
                    <a:pt x="17178" y="10445"/>
                  </a:cubicBezTo>
                  <a:cubicBezTo>
                    <a:pt x="16107" y="11559"/>
                    <a:pt x="14897" y="12560"/>
                    <a:pt x="13221" y="13593"/>
                  </a:cubicBezTo>
                  <a:cubicBezTo>
                    <a:pt x="11545" y="14626"/>
                    <a:pt x="9403" y="15691"/>
                    <a:pt x="7309" y="16676"/>
                  </a:cubicBezTo>
                  <a:cubicBezTo>
                    <a:pt x="5214" y="17661"/>
                    <a:pt x="3166" y="18565"/>
                    <a:pt x="1862" y="19243"/>
                  </a:cubicBezTo>
                  <a:cubicBezTo>
                    <a:pt x="559" y="19921"/>
                    <a:pt x="0" y="20373"/>
                    <a:pt x="0" y="20728"/>
                  </a:cubicBezTo>
                  <a:cubicBezTo>
                    <a:pt x="0" y="21083"/>
                    <a:pt x="559" y="21342"/>
                    <a:pt x="1117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03" name="Desenho"/>
          <p:cNvGrpSpPr/>
          <p:nvPr/>
        </p:nvGrpSpPr>
        <p:grpSpPr>
          <a:xfrm>
            <a:off x="7226941" y="3943709"/>
            <a:ext cx="1031407" cy="2178675"/>
            <a:chOff x="0" y="0"/>
            <a:chExt cx="1031405" cy="2178674"/>
          </a:xfrm>
        </p:grpSpPr>
        <p:sp>
          <p:nvSpPr>
            <p:cNvPr id="801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ha"/>
            <p:cNvSpPr/>
            <p:nvPr/>
          </p:nvSpPr>
          <p:spPr>
            <a:xfrm>
              <a:off x="839395" y="-1"/>
              <a:ext cx="192011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04" name="Desenho"/>
          <p:cNvSpPr/>
          <p:nvPr/>
        </p:nvSpPr>
        <p:spPr>
          <a:xfrm>
            <a:off x="7847980" y="12187037"/>
            <a:ext cx="174095" cy="26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08" name="Desenho"/>
          <p:cNvGrpSpPr/>
          <p:nvPr/>
        </p:nvGrpSpPr>
        <p:grpSpPr>
          <a:xfrm>
            <a:off x="8254999" y="8155146"/>
            <a:ext cx="1392905" cy="2369965"/>
            <a:chOff x="0" y="0"/>
            <a:chExt cx="1392903" cy="2369964"/>
          </a:xfrm>
        </p:grpSpPr>
        <p:sp>
          <p:nvSpPr>
            <p:cNvPr id="805" name="Linha"/>
            <p:cNvSpPr/>
            <p:nvPr/>
          </p:nvSpPr>
          <p:spPr>
            <a:xfrm>
              <a:off x="401548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ha"/>
            <p:cNvSpPr/>
            <p:nvPr/>
          </p:nvSpPr>
          <p:spPr>
            <a:xfrm>
              <a:off x="1181000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ha"/>
            <p:cNvSpPr/>
            <p:nvPr/>
          </p:nvSpPr>
          <p:spPr>
            <a:xfrm>
              <a:off x="0" y="1865153"/>
              <a:ext cx="496546" cy="50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07" fill="norm" stroke="1" extrusionOk="0">
                  <a:moveTo>
                    <a:pt x="6154" y="3439"/>
                  </a:moveTo>
                  <a:cubicBezTo>
                    <a:pt x="4403" y="8791"/>
                    <a:pt x="2651" y="14143"/>
                    <a:pt x="1581" y="17297"/>
                  </a:cubicBezTo>
                  <a:cubicBezTo>
                    <a:pt x="511" y="20451"/>
                    <a:pt x="122" y="21407"/>
                    <a:pt x="24" y="21407"/>
                  </a:cubicBezTo>
                  <a:cubicBezTo>
                    <a:pt x="-73" y="21407"/>
                    <a:pt x="122" y="20451"/>
                    <a:pt x="608" y="17488"/>
                  </a:cubicBezTo>
                  <a:cubicBezTo>
                    <a:pt x="1095" y="14526"/>
                    <a:pt x="1873" y="9556"/>
                    <a:pt x="2262" y="6402"/>
                  </a:cubicBezTo>
                  <a:cubicBezTo>
                    <a:pt x="2651" y="3248"/>
                    <a:pt x="2651" y="1910"/>
                    <a:pt x="3527" y="1049"/>
                  </a:cubicBezTo>
                  <a:cubicBezTo>
                    <a:pt x="4403" y="189"/>
                    <a:pt x="6154" y="-193"/>
                    <a:pt x="8878" y="94"/>
                  </a:cubicBezTo>
                  <a:cubicBezTo>
                    <a:pt x="11603" y="380"/>
                    <a:pt x="15300" y="1336"/>
                    <a:pt x="17732" y="2101"/>
                  </a:cubicBezTo>
                  <a:cubicBezTo>
                    <a:pt x="20165" y="2865"/>
                    <a:pt x="21332" y="3439"/>
                    <a:pt x="21430" y="4108"/>
                  </a:cubicBezTo>
                  <a:cubicBezTo>
                    <a:pt x="21527" y="4777"/>
                    <a:pt x="20554" y="5542"/>
                    <a:pt x="17830" y="7357"/>
                  </a:cubicBezTo>
                  <a:cubicBezTo>
                    <a:pt x="15105" y="9173"/>
                    <a:pt x="10630" y="12041"/>
                    <a:pt x="6154" y="1490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11" name="Desenho"/>
          <p:cNvGrpSpPr/>
          <p:nvPr/>
        </p:nvGrpSpPr>
        <p:grpSpPr>
          <a:xfrm>
            <a:off x="10334452" y="4039354"/>
            <a:ext cx="1031407" cy="2178675"/>
            <a:chOff x="0" y="0"/>
            <a:chExt cx="1031405" cy="2178674"/>
          </a:xfrm>
        </p:grpSpPr>
        <p:sp>
          <p:nvSpPr>
            <p:cNvPr id="809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12" name="Desenho"/>
          <p:cNvSpPr/>
          <p:nvPr/>
        </p:nvSpPr>
        <p:spPr>
          <a:xfrm>
            <a:off x="14986278" y="2272775"/>
            <a:ext cx="234576" cy="19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3" name="Desenho"/>
          <p:cNvSpPr/>
          <p:nvPr/>
        </p:nvSpPr>
        <p:spPr>
          <a:xfrm>
            <a:off x="10983764" y="12254666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16" name="Desenho"/>
          <p:cNvGrpSpPr/>
          <p:nvPr/>
        </p:nvGrpSpPr>
        <p:grpSpPr>
          <a:xfrm>
            <a:off x="11792332" y="8222775"/>
            <a:ext cx="991356" cy="2204190"/>
            <a:chOff x="0" y="0"/>
            <a:chExt cx="991355" cy="2204188"/>
          </a:xfrm>
        </p:grpSpPr>
        <p:sp>
          <p:nvSpPr>
            <p:cNvPr id="814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19" name="Desenho"/>
          <p:cNvGrpSpPr/>
          <p:nvPr/>
        </p:nvGrpSpPr>
        <p:grpSpPr>
          <a:xfrm>
            <a:off x="13470236" y="4106984"/>
            <a:ext cx="1031407" cy="2178675"/>
            <a:chOff x="0" y="0"/>
            <a:chExt cx="1031405" cy="2178674"/>
          </a:xfrm>
        </p:grpSpPr>
        <p:sp>
          <p:nvSpPr>
            <p:cNvPr id="817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22" name="Desenho"/>
          <p:cNvGrpSpPr/>
          <p:nvPr/>
        </p:nvGrpSpPr>
        <p:grpSpPr>
          <a:xfrm>
            <a:off x="18529512" y="1936247"/>
            <a:ext cx="305008" cy="277415"/>
            <a:chOff x="0" y="0"/>
            <a:chExt cx="305007" cy="277413"/>
          </a:xfrm>
        </p:grpSpPr>
        <p:sp>
          <p:nvSpPr>
            <p:cNvPr id="820" name="Linha"/>
            <p:cNvSpPr/>
            <p:nvPr/>
          </p:nvSpPr>
          <p:spPr>
            <a:xfrm>
              <a:off x="117107" y="44301"/>
              <a:ext cx="67615" cy="2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ha"/>
            <p:cNvSpPr/>
            <p:nvPr/>
          </p:nvSpPr>
          <p:spPr>
            <a:xfrm>
              <a:off x="-1" y="0"/>
              <a:ext cx="305009" cy="27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771" fill="norm" stroke="1" extrusionOk="0">
                  <a:moveTo>
                    <a:pt x="9147" y="8924"/>
                  </a:moveTo>
                  <a:cubicBezTo>
                    <a:pt x="7895" y="10275"/>
                    <a:pt x="6643" y="11625"/>
                    <a:pt x="6017" y="13143"/>
                  </a:cubicBezTo>
                  <a:cubicBezTo>
                    <a:pt x="5391" y="14662"/>
                    <a:pt x="5391" y="16349"/>
                    <a:pt x="6330" y="17362"/>
                  </a:cubicBezTo>
                  <a:cubicBezTo>
                    <a:pt x="7269" y="18374"/>
                    <a:pt x="9147" y="18712"/>
                    <a:pt x="10556" y="18206"/>
                  </a:cubicBezTo>
                  <a:cubicBezTo>
                    <a:pt x="11965" y="17700"/>
                    <a:pt x="12904" y="16349"/>
                    <a:pt x="13843" y="14831"/>
                  </a:cubicBezTo>
                  <a:cubicBezTo>
                    <a:pt x="14782" y="13312"/>
                    <a:pt x="15721" y="11625"/>
                    <a:pt x="16191" y="9937"/>
                  </a:cubicBezTo>
                  <a:cubicBezTo>
                    <a:pt x="16660" y="8250"/>
                    <a:pt x="16660" y="6562"/>
                    <a:pt x="15095" y="5550"/>
                  </a:cubicBezTo>
                  <a:cubicBezTo>
                    <a:pt x="13530" y="4537"/>
                    <a:pt x="10399" y="4199"/>
                    <a:pt x="7582" y="5887"/>
                  </a:cubicBezTo>
                  <a:cubicBezTo>
                    <a:pt x="4765" y="7575"/>
                    <a:pt x="2260" y="11287"/>
                    <a:pt x="1008" y="13987"/>
                  </a:cubicBezTo>
                  <a:cubicBezTo>
                    <a:pt x="-244" y="16687"/>
                    <a:pt x="-244" y="18374"/>
                    <a:pt x="539" y="19556"/>
                  </a:cubicBezTo>
                  <a:cubicBezTo>
                    <a:pt x="1321" y="20737"/>
                    <a:pt x="2886" y="21412"/>
                    <a:pt x="6173" y="19893"/>
                  </a:cubicBezTo>
                  <a:cubicBezTo>
                    <a:pt x="9460" y="18374"/>
                    <a:pt x="14469" y="14662"/>
                    <a:pt x="17286" y="11793"/>
                  </a:cubicBezTo>
                  <a:cubicBezTo>
                    <a:pt x="20104" y="8924"/>
                    <a:pt x="20730" y="6900"/>
                    <a:pt x="21043" y="5043"/>
                  </a:cubicBezTo>
                  <a:cubicBezTo>
                    <a:pt x="21356" y="3187"/>
                    <a:pt x="21356" y="1500"/>
                    <a:pt x="18695" y="656"/>
                  </a:cubicBezTo>
                  <a:cubicBezTo>
                    <a:pt x="16034" y="-188"/>
                    <a:pt x="10713" y="-188"/>
                    <a:pt x="7582" y="487"/>
                  </a:cubicBezTo>
                  <a:cubicBezTo>
                    <a:pt x="4452" y="1162"/>
                    <a:pt x="3513" y="2512"/>
                    <a:pt x="2886" y="4031"/>
                  </a:cubicBezTo>
                  <a:cubicBezTo>
                    <a:pt x="2260" y="5550"/>
                    <a:pt x="1947" y="7237"/>
                    <a:pt x="3356" y="8756"/>
                  </a:cubicBezTo>
                  <a:cubicBezTo>
                    <a:pt x="4765" y="10275"/>
                    <a:pt x="7895" y="11625"/>
                    <a:pt x="10086" y="11793"/>
                  </a:cubicBezTo>
                  <a:cubicBezTo>
                    <a:pt x="12278" y="11962"/>
                    <a:pt x="13530" y="10949"/>
                    <a:pt x="14312" y="9600"/>
                  </a:cubicBezTo>
                  <a:cubicBezTo>
                    <a:pt x="15095" y="8250"/>
                    <a:pt x="15408" y="6562"/>
                    <a:pt x="14782" y="5550"/>
                  </a:cubicBezTo>
                  <a:cubicBezTo>
                    <a:pt x="14156" y="4537"/>
                    <a:pt x="12591" y="4199"/>
                    <a:pt x="11495" y="4537"/>
                  </a:cubicBezTo>
                  <a:cubicBezTo>
                    <a:pt x="10399" y="4875"/>
                    <a:pt x="9773" y="5887"/>
                    <a:pt x="9147" y="69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23" name="Desenho"/>
          <p:cNvSpPr/>
          <p:nvPr/>
        </p:nvSpPr>
        <p:spPr>
          <a:xfrm>
            <a:off x="14500030" y="12125669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78" name="Desenho"/>
          <p:cNvGrpSpPr/>
          <p:nvPr/>
        </p:nvGrpSpPr>
        <p:grpSpPr>
          <a:xfrm>
            <a:off x="5204176" y="2820210"/>
            <a:ext cx="11684487" cy="9879791"/>
            <a:chOff x="0" y="0"/>
            <a:chExt cx="11684485" cy="9879789"/>
          </a:xfrm>
        </p:grpSpPr>
        <p:sp>
          <p:nvSpPr>
            <p:cNvPr id="824" name="Linha"/>
            <p:cNvSpPr/>
            <p:nvPr/>
          </p:nvSpPr>
          <p:spPr>
            <a:xfrm>
              <a:off x="10104421" y="7236860"/>
              <a:ext cx="227793" cy="24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ha"/>
            <p:cNvSpPr/>
            <p:nvPr/>
          </p:nvSpPr>
          <p:spPr>
            <a:xfrm>
              <a:off x="10883873" y="5273567"/>
              <a:ext cx="211904" cy="25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ha"/>
            <p:cNvSpPr/>
            <p:nvPr/>
          </p:nvSpPr>
          <p:spPr>
            <a:xfrm>
              <a:off x="593638" y="3463937"/>
              <a:ext cx="10932319" cy="386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53" y="21600"/>
                  </a:moveTo>
                  <a:cubicBezTo>
                    <a:pt x="39" y="21495"/>
                    <a:pt x="24" y="21390"/>
                    <a:pt x="13" y="21285"/>
                  </a:cubicBezTo>
                  <a:cubicBezTo>
                    <a:pt x="1" y="21179"/>
                    <a:pt x="-6" y="21074"/>
                    <a:pt x="5" y="20990"/>
                  </a:cubicBezTo>
                  <a:cubicBezTo>
                    <a:pt x="16" y="20906"/>
                    <a:pt x="46" y="20843"/>
                    <a:pt x="117" y="20738"/>
                  </a:cubicBezTo>
                  <a:cubicBezTo>
                    <a:pt x="187" y="20633"/>
                    <a:pt x="299" y="20485"/>
                    <a:pt x="410" y="20349"/>
                  </a:cubicBezTo>
                  <a:cubicBezTo>
                    <a:pt x="522" y="20212"/>
                    <a:pt x="633" y="20086"/>
                    <a:pt x="789" y="19949"/>
                  </a:cubicBezTo>
                  <a:cubicBezTo>
                    <a:pt x="945" y="19812"/>
                    <a:pt x="1146" y="19665"/>
                    <a:pt x="1332" y="19507"/>
                  </a:cubicBezTo>
                  <a:cubicBezTo>
                    <a:pt x="1518" y="19350"/>
                    <a:pt x="1689" y="19181"/>
                    <a:pt x="1878" y="18992"/>
                  </a:cubicBezTo>
                  <a:cubicBezTo>
                    <a:pt x="2068" y="18803"/>
                    <a:pt x="2276" y="18592"/>
                    <a:pt x="2503" y="18372"/>
                  </a:cubicBezTo>
                  <a:cubicBezTo>
                    <a:pt x="2729" y="18151"/>
                    <a:pt x="2975" y="17919"/>
                    <a:pt x="3238" y="17678"/>
                  </a:cubicBezTo>
                  <a:cubicBezTo>
                    <a:pt x="3502" y="17436"/>
                    <a:pt x="3785" y="17183"/>
                    <a:pt x="4037" y="16962"/>
                  </a:cubicBezTo>
                  <a:cubicBezTo>
                    <a:pt x="4290" y="16742"/>
                    <a:pt x="4513" y="16552"/>
                    <a:pt x="4725" y="16363"/>
                  </a:cubicBezTo>
                  <a:cubicBezTo>
                    <a:pt x="4937" y="16174"/>
                    <a:pt x="5138" y="15984"/>
                    <a:pt x="5342" y="15806"/>
                  </a:cubicBezTo>
                  <a:cubicBezTo>
                    <a:pt x="5546" y="15627"/>
                    <a:pt x="5754" y="15459"/>
                    <a:pt x="5985" y="15259"/>
                  </a:cubicBezTo>
                  <a:cubicBezTo>
                    <a:pt x="6215" y="15059"/>
                    <a:pt x="6468" y="14828"/>
                    <a:pt x="6717" y="14586"/>
                  </a:cubicBezTo>
                  <a:cubicBezTo>
                    <a:pt x="6966" y="14344"/>
                    <a:pt x="7211" y="14092"/>
                    <a:pt x="7434" y="13850"/>
                  </a:cubicBezTo>
                  <a:cubicBezTo>
                    <a:pt x="7657" y="13608"/>
                    <a:pt x="7858" y="13376"/>
                    <a:pt x="8088" y="13114"/>
                  </a:cubicBezTo>
                  <a:cubicBezTo>
                    <a:pt x="8319" y="12851"/>
                    <a:pt x="8579" y="12556"/>
                    <a:pt x="8832" y="12262"/>
                  </a:cubicBezTo>
                  <a:cubicBezTo>
                    <a:pt x="9084" y="11967"/>
                    <a:pt x="9330" y="11673"/>
                    <a:pt x="9575" y="11378"/>
                  </a:cubicBezTo>
                  <a:cubicBezTo>
                    <a:pt x="9820" y="11084"/>
                    <a:pt x="10066" y="10789"/>
                    <a:pt x="10315" y="10474"/>
                  </a:cubicBezTo>
                  <a:cubicBezTo>
                    <a:pt x="10564" y="10159"/>
                    <a:pt x="10816" y="9822"/>
                    <a:pt x="11073" y="9496"/>
                  </a:cubicBezTo>
                  <a:cubicBezTo>
                    <a:pt x="11329" y="9170"/>
                    <a:pt x="11589" y="8855"/>
                    <a:pt x="11849" y="8539"/>
                  </a:cubicBezTo>
                  <a:cubicBezTo>
                    <a:pt x="12110" y="8224"/>
                    <a:pt x="12370" y="7908"/>
                    <a:pt x="12622" y="7624"/>
                  </a:cubicBezTo>
                  <a:cubicBezTo>
                    <a:pt x="12875" y="7340"/>
                    <a:pt x="13120" y="7088"/>
                    <a:pt x="13373" y="6835"/>
                  </a:cubicBezTo>
                  <a:cubicBezTo>
                    <a:pt x="13626" y="6583"/>
                    <a:pt x="13886" y="6331"/>
                    <a:pt x="14154" y="6078"/>
                  </a:cubicBezTo>
                  <a:cubicBezTo>
                    <a:pt x="14421" y="5826"/>
                    <a:pt x="14696" y="5574"/>
                    <a:pt x="14956" y="5332"/>
                  </a:cubicBezTo>
                  <a:cubicBezTo>
                    <a:pt x="15217" y="5090"/>
                    <a:pt x="15462" y="4858"/>
                    <a:pt x="15685" y="4680"/>
                  </a:cubicBezTo>
                  <a:cubicBezTo>
                    <a:pt x="15908" y="4501"/>
                    <a:pt x="16109" y="4375"/>
                    <a:pt x="16350" y="4196"/>
                  </a:cubicBezTo>
                  <a:cubicBezTo>
                    <a:pt x="16592" y="4017"/>
                    <a:pt x="16874" y="3786"/>
                    <a:pt x="17123" y="3575"/>
                  </a:cubicBezTo>
                  <a:cubicBezTo>
                    <a:pt x="17372" y="3365"/>
                    <a:pt x="17588" y="3176"/>
                    <a:pt x="17822" y="2966"/>
                  </a:cubicBezTo>
                  <a:cubicBezTo>
                    <a:pt x="18056" y="2755"/>
                    <a:pt x="18309" y="2524"/>
                    <a:pt x="18573" y="2314"/>
                  </a:cubicBezTo>
                  <a:cubicBezTo>
                    <a:pt x="18836" y="2103"/>
                    <a:pt x="19111" y="1914"/>
                    <a:pt x="19386" y="1704"/>
                  </a:cubicBezTo>
                  <a:cubicBezTo>
                    <a:pt x="19661" y="1493"/>
                    <a:pt x="19936" y="1262"/>
                    <a:pt x="20200" y="1062"/>
                  </a:cubicBezTo>
                  <a:cubicBezTo>
                    <a:pt x="20464" y="862"/>
                    <a:pt x="20717" y="694"/>
                    <a:pt x="20914" y="568"/>
                  </a:cubicBezTo>
                  <a:cubicBezTo>
                    <a:pt x="21111" y="442"/>
                    <a:pt x="21252" y="358"/>
                    <a:pt x="21341" y="284"/>
                  </a:cubicBezTo>
                  <a:cubicBezTo>
                    <a:pt x="21430" y="210"/>
                    <a:pt x="21468" y="147"/>
                    <a:pt x="21509" y="95"/>
                  </a:cubicBezTo>
                  <a:cubicBezTo>
                    <a:pt x="21549" y="42"/>
                    <a:pt x="21594" y="0"/>
                    <a:pt x="21594" y="0"/>
                  </a:cubicBezTo>
                  <a:cubicBezTo>
                    <a:pt x="21594" y="0"/>
                    <a:pt x="21549" y="42"/>
                    <a:pt x="21509" y="84"/>
                  </a:cubicBezTo>
                  <a:cubicBezTo>
                    <a:pt x="21468" y="126"/>
                    <a:pt x="21430" y="168"/>
                    <a:pt x="21393" y="21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ha"/>
            <p:cNvSpPr/>
            <p:nvPr/>
          </p:nvSpPr>
          <p:spPr>
            <a:xfrm>
              <a:off x="11380149" y="3226934"/>
              <a:ext cx="304337" cy="59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62" fill="norm" stroke="1" extrusionOk="0">
                  <a:moveTo>
                    <a:pt x="2305" y="2579"/>
                  </a:moveTo>
                  <a:cubicBezTo>
                    <a:pt x="2568" y="6383"/>
                    <a:pt x="2832" y="10187"/>
                    <a:pt x="3227" y="13107"/>
                  </a:cubicBezTo>
                  <a:cubicBezTo>
                    <a:pt x="3622" y="16028"/>
                    <a:pt x="4149" y="18066"/>
                    <a:pt x="4412" y="19424"/>
                  </a:cubicBezTo>
                  <a:cubicBezTo>
                    <a:pt x="4675" y="20783"/>
                    <a:pt x="4675" y="21462"/>
                    <a:pt x="4544" y="21462"/>
                  </a:cubicBezTo>
                  <a:cubicBezTo>
                    <a:pt x="4412" y="21462"/>
                    <a:pt x="4149" y="20783"/>
                    <a:pt x="3490" y="19220"/>
                  </a:cubicBezTo>
                  <a:cubicBezTo>
                    <a:pt x="2831" y="17658"/>
                    <a:pt x="1778" y="15213"/>
                    <a:pt x="1119" y="12496"/>
                  </a:cubicBezTo>
                  <a:cubicBezTo>
                    <a:pt x="461" y="9779"/>
                    <a:pt x="197" y="6790"/>
                    <a:pt x="66" y="4888"/>
                  </a:cubicBezTo>
                  <a:cubicBezTo>
                    <a:pt x="-66" y="2987"/>
                    <a:pt x="-66" y="2171"/>
                    <a:pt x="724" y="1560"/>
                  </a:cubicBezTo>
                  <a:cubicBezTo>
                    <a:pt x="1514" y="949"/>
                    <a:pt x="3095" y="541"/>
                    <a:pt x="4544" y="270"/>
                  </a:cubicBezTo>
                  <a:cubicBezTo>
                    <a:pt x="5992" y="-2"/>
                    <a:pt x="7310" y="-138"/>
                    <a:pt x="9153" y="202"/>
                  </a:cubicBezTo>
                  <a:cubicBezTo>
                    <a:pt x="10997" y="541"/>
                    <a:pt x="13368" y="1356"/>
                    <a:pt x="15080" y="2036"/>
                  </a:cubicBezTo>
                  <a:cubicBezTo>
                    <a:pt x="16793" y="2715"/>
                    <a:pt x="17846" y="3258"/>
                    <a:pt x="19032" y="3937"/>
                  </a:cubicBezTo>
                  <a:cubicBezTo>
                    <a:pt x="20217" y="4617"/>
                    <a:pt x="21534" y="5432"/>
                    <a:pt x="21271" y="6043"/>
                  </a:cubicBezTo>
                  <a:cubicBezTo>
                    <a:pt x="21007" y="6654"/>
                    <a:pt x="19163" y="7062"/>
                    <a:pt x="17056" y="8217"/>
                  </a:cubicBezTo>
                  <a:cubicBezTo>
                    <a:pt x="14949" y="9371"/>
                    <a:pt x="12578" y="11273"/>
                    <a:pt x="11129" y="12971"/>
                  </a:cubicBezTo>
                  <a:cubicBezTo>
                    <a:pt x="9680" y="14670"/>
                    <a:pt x="9153" y="16164"/>
                    <a:pt x="9153" y="17251"/>
                  </a:cubicBezTo>
                  <a:cubicBezTo>
                    <a:pt x="9153" y="18337"/>
                    <a:pt x="9680" y="19017"/>
                    <a:pt x="10207" y="1969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ha"/>
            <p:cNvSpPr/>
            <p:nvPr/>
          </p:nvSpPr>
          <p:spPr>
            <a:xfrm>
              <a:off x="11470268" y="3414605"/>
              <a:ext cx="66977" cy="24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09" fill="norm" stroke="1" extrusionOk="0">
                  <a:moveTo>
                    <a:pt x="21359" y="2654"/>
                  </a:moveTo>
                  <a:cubicBezTo>
                    <a:pt x="15359" y="2982"/>
                    <a:pt x="9359" y="3309"/>
                    <a:pt x="5759" y="4291"/>
                  </a:cubicBezTo>
                  <a:cubicBezTo>
                    <a:pt x="2159" y="5273"/>
                    <a:pt x="959" y="6909"/>
                    <a:pt x="359" y="8545"/>
                  </a:cubicBezTo>
                  <a:cubicBezTo>
                    <a:pt x="-241" y="10182"/>
                    <a:pt x="-241" y="11818"/>
                    <a:pt x="1559" y="11818"/>
                  </a:cubicBezTo>
                  <a:cubicBezTo>
                    <a:pt x="3359" y="11818"/>
                    <a:pt x="6959" y="10182"/>
                    <a:pt x="9959" y="8545"/>
                  </a:cubicBezTo>
                  <a:cubicBezTo>
                    <a:pt x="12959" y="6909"/>
                    <a:pt x="15359" y="5273"/>
                    <a:pt x="17159" y="3473"/>
                  </a:cubicBezTo>
                  <a:cubicBezTo>
                    <a:pt x="18959" y="1673"/>
                    <a:pt x="20159" y="-291"/>
                    <a:pt x="19559" y="36"/>
                  </a:cubicBezTo>
                  <a:cubicBezTo>
                    <a:pt x="18959" y="364"/>
                    <a:pt x="16559" y="2982"/>
                    <a:pt x="15359" y="6909"/>
                  </a:cubicBezTo>
                  <a:cubicBezTo>
                    <a:pt x="14159" y="10836"/>
                    <a:pt x="14159" y="16073"/>
                    <a:pt x="14159" y="2130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ha"/>
            <p:cNvSpPr/>
            <p:nvPr/>
          </p:nvSpPr>
          <p:spPr>
            <a:xfrm>
              <a:off x="5147733" y="4585300"/>
              <a:ext cx="90312" cy="62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713"/>
                    <a:pt x="18000" y="9425"/>
                    <a:pt x="14400" y="13025"/>
                  </a:cubicBezTo>
                  <a:cubicBezTo>
                    <a:pt x="10800" y="16625"/>
                    <a:pt x="5400" y="1911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ha"/>
            <p:cNvSpPr/>
            <p:nvPr/>
          </p:nvSpPr>
          <p:spPr>
            <a:xfrm>
              <a:off x="5023555" y="4398617"/>
              <a:ext cx="620890" cy="52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14134"/>
                  </a:moveTo>
                  <a:cubicBezTo>
                    <a:pt x="1047" y="11357"/>
                    <a:pt x="2095" y="8580"/>
                    <a:pt x="4124" y="6266"/>
                  </a:cubicBezTo>
                  <a:cubicBezTo>
                    <a:pt x="6153" y="3951"/>
                    <a:pt x="9164" y="2100"/>
                    <a:pt x="11585" y="1097"/>
                  </a:cubicBezTo>
                  <a:cubicBezTo>
                    <a:pt x="14007" y="94"/>
                    <a:pt x="15840" y="-60"/>
                    <a:pt x="17084" y="17"/>
                  </a:cubicBezTo>
                  <a:cubicBezTo>
                    <a:pt x="18327" y="94"/>
                    <a:pt x="18982" y="403"/>
                    <a:pt x="19309" y="1020"/>
                  </a:cubicBezTo>
                  <a:cubicBezTo>
                    <a:pt x="19636" y="1637"/>
                    <a:pt x="19636" y="2563"/>
                    <a:pt x="18655" y="4414"/>
                  </a:cubicBezTo>
                  <a:cubicBezTo>
                    <a:pt x="17673" y="6266"/>
                    <a:pt x="15709" y="9043"/>
                    <a:pt x="14007" y="11434"/>
                  </a:cubicBezTo>
                  <a:cubicBezTo>
                    <a:pt x="12305" y="13826"/>
                    <a:pt x="10865" y="15831"/>
                    <a:pt x="10145" y="17220"/>
                  </a:cubicBezTo>
                  <a:cubicBezTo>
                    <a:pt x="9425" y="18609"/>
                    <a:pt x="9425" y="19380"/>
                    <a:pt x="9818" y="19843"/>
                  </a:cubicBezTo>
                  <a:cubicBezTo>
                    <a:pt x="10211" y="20306"/>
                    <a:pt x="10996" y="20460"/>
                    <a:pt x="12698" y="20537"/>
                  </a:cubicBezTo>
                  <a:cubicBezTo>
                    <a:pt x="14400" y="20614"/>
                    <a:pt x="17018" y="20614"/>
                    <a:pt x="18655" y="20769"/>
                  </a:cubicBezTo>
                  <a:cubicBezTo>
                    <a:pt x="20291" y="20923"/>
                    <a:pt x="20945" y="21231"/>
                    <a:pt x="21600" y="2154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ha"/>
            <p:cNvSpPr/>
            <p:nvPr/>
          </p:nvSpPr>
          <p:spPr>
            <a:xfrm>
              <a:off x="4921955" y="4044270"/>
              <a:ext cx="866196" cy="19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06" fill="norm" stroke="1" extrusionOk="0">
                  <a:moveTo>
                    <a:pt x="0" y="21506"/>
                  </a:moveTo>
                  <a:cubicBezTo>
                    <a:pt x="3273" y="19388"/>
                    <a:pt x="6545" y="17271"/>
                    <a:pt x="9351" y="15365"/>
                  </a:cubicBezTo>
                  <a:cubicBezTo>
                    <a:pt x="12156" y="13459"/>
                    <a:pt x="14494" y="11765"/>
                    <a:pt x="15896" y="10494"/>
                  </a:cubicBezTo>
                  <a:cubicBezTo>
                    <a:pt x="17299" y="9224"/>
                    <a:pt x="17766" y="8377"/>
                    <a:pt x="17906" y="6471"/>
                  </a:cubicBezTo>
                  <a:cubicBezTo>
                    <a:pt x="18047" y="4565"/>
                    <a:pt x="17860" y="1600"/>
                    <a:pt x="17766" y="1177"/>
                  </a:cubicBezTo>
                  <a:cubicBezTo>
                    <a:pt x="17673" y="753"/>
                    <a:pt x="17673" y="2871"/>
                    <a:pt x="17626" y="4988"/>
                  </a:cubicBezTo>
                  <a:cubicBezTo>
                    <a:pt x="17579" y="7106"/>
                    <a:pt x="17486" y="9224"/>
                    <a:pt x="17439" y="11341"/>
                  </a:cubicBezTo>
                  <a:cubicBezTo>
                    <a:pt x="17392" y="13459"/>
                    <a:pt x="17392" y="15577"/>
                    <a:pt x="17345" y="15577"/>
                  </a:cubicBezTo>
                  <a:cubicBezTo>
                    <a:pt x="17299" y="15577"/>
                    <a:pt x="17205" y="13459"/>
                    <a:pt x="17158" y="11341"/>
                  </a:cubicBezTo>
                  <a:cubicBezTo>
                    <a:pt x="17112" y="9224"/>
                    <a:pt x="17112" y="7106"/>
                    <a:pt x="17252" y="5200"/>
                  </a:cubicBezTo>
                  <a:cubicBezTo>
                    <a:pt x="17392" y="3294"/>
                    <a:pt x="17673" y="1600"/>
                    <a:pt x="18234" y="753"/>
                  </a:cubicBezTo>
                  <a:cubicBezTo>
                    <a:pt x="18795" y="-94"/>
                    <a:pt x="19636" y="-94"/>
                    <a:pt x="20291" y="118"/>
                  </a:cubicBezTo>
                  <a:cubicBezTo>
                    <a:pt x="20945" y="330"/>
                    <a:pt x="21413" y="753"/>
                    <a:pt x="21506" y="2024"/>
                  </a:cubicBezTo>
                  <a:cubicBezTo>
                    <a:pt x="21600" y="3294"/>
                    <a:pt x="21319" y="5412"/>
                    <a:pt x="20758" y="8800"/>
                  </a:cubicBezTo>
                  <a:cubicBezTo>
                    <a:pt x="20197" y="12188"/>
                    <a:pt x="19356" y="16847"/>
                    <a:pt x="18514" y="2150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ha"/>
            <p:cNvSpPr/>
            <p:nvPr/>
          </p:nvSpPr>
          <p:spPr>
            <a:xfrm>
              <a:off x="9151515" y="7375924"/>
              <a:ext cx="81403" cy="7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0128" fill="norm" stroke="1" extrusionOk="0">
                  <a:moveTo>
                    <a:pt x="6111" y="20128"/>
                  </a:moveTo>
                  <a:cubicBezTo>
                    <a:pt x="2627" y="11190"/>
                    <a:pt x="-857" y="2252"/>
                    <a:pt x="188" y="390"/>
                  </a:cubicBezTo>
                  <a:cubicBezTo>
                    <a:pt x="1233" y="-1472"/>
                    <a:pt x="6808" y="3742"/>
                    <a:pt x="10988" y="7466"/>
                  </a:cubicBezTo>
                  <a:cubicBezTo>
                    <a:pt x="15169" y="11190"/>
                    <a:pt x="17956" y="13424"/>
                    <a:pt x="20743" y="1565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ha"/>
            <p:cNvSpPr/>
            <p:nvPr/>
          </p:nvSpPr>
          <p:spPr>
            <a:xfrm>
              <a:off x="1300719" y="5349873"/>
              <a:ext cx="82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ha"/>
            <p:cNvSpPr/>
            <p:nvPr/>
          </p:nvSpPr>
          <p:spPr>
            <a:xfrm>
              <a:off x="1292514" y="5358075"/>
              <a:ext cx="155856" cy="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ha"/>
            <p:cNvSpPr/>
            <p:nvPr/>
          </p:nvSpPr>
          <p:spPr>
            <a:xfrm>
              <a:off x="1694457" y="5358075"/>
              <a:ext cx="196871" cy="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ha"/>
            <p:cNvSpPr/>
            <p:nvPr/>
          </p:nvSpPr>
          <p:spPr>
            <a:xfrm>
              <a:off x="2211240" y="5333467"/>
              <a:ext cx="131247" cy="4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ha"/>
            <p:cNvSpPr/>
            <p:nvPr/>
          </p:nvSpPr>
          <p:spPr>
            <a:xfrm>
              <a:off x="2662398" y="5407292"/>
              <a:ext cx="311711" cy="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3600"/>
                    <a:pt x="10611" y="7200"/>
                    <a:pt x="14116" y="9000"/>
                  </a:cubicBezTo>
                  <a:cubicBezTo>
                    <a:pt x="17621" y="10801"/>
                    <a:pt x="19326" y="10801"/>
                    <a:pt x="20274" y="12600"/>
                  </a:cubicBezTo>
                  <a:cubicBezTo>
                    <a:pt x="21221" y="14400"/>
                    <a:pt x="21411" y="180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ha"/>
            <p:cNvSpPr/>
            <p:nvPr/>
          </p:nvSpPr>
          <p:spPr>
            <a:xfrm>
              <a:off x="3211992" y="5440104"/>
              <a:ext cx="106638" cy="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ha"/>
            <p:cNvSpPr/>
            <p:nvPr/>
          </p:nvSpPr>
          <p:spPr>
            <a:xfrm>
              <a:off x="3572919" y="5464713"/>
              <a:ext cx="106639" cy="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ha"/>
            <p:cNvSpPr/>
            <p:nvPr/>
          </p:nvSpPr>
          <p:spPr>
            <a:xfrm>
              <a:off x="3966658" y="5497525"/>
              <a:ext cx="90233" cy="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ha"/>
            <p:cNvSpPr/>
            <p:nvPr/>
          </p:nvSpPr>
          <p:spPr>
            <a:xfrm>
              <a:off x="4237354" y="5505727"/>
              <a:ext cx="41016" cy="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ha"/>
            <p:cNvSpPr/>
            <p:nvPr/>
          </p:nvSpPr>
          <p:spPr>
            <a:xfrm>
              <a:off x="4220948" y="5571351"/>
              <a:ext cx="41016" cy="9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ha"/>
            <p:cNvSpPr/>
            <p:nvPr/>
          </p:nvSpPr>
          <p:spPr>
            <a:xfrm>
              <a:off x="4089702" y="5809234"/>
              <a:ext cx="82030" cy="13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ha"/>
            <p:cNvSpPr/>
            <p:nvPr/>
          </p:nvSpPr>
          <p:spPr>
            <a:xfrm>
              <a:off x="3950252" y="6071727"/>
              <a:ext cx="98436" cy="17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ha"/>
            <p:cNvSpPr/>
            <p:nvPr/>
          </p:nvSpPr>
          <p:spPr>
            <a:xfrm>
              <a:off x="3802601" y="6408046"/>
              <a:ext cx="82029" cy="15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ha"/>
            <p:cNvSpPr/>
            <p:nvPr/>
          </p:nvSpPr>
          <p:spPr>
            <a:xfrm>
              <a:off x="3597528" y="6818191"/>
              <a:ext cx="82030" cy="13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ha"/>
            <p:cNvSpPr/>
            <p:nvPr/>
          </p:nvSpPr>
          <p:spPr>
            <a:xfrm>
              <a:off x="3480356" y="7080683"/>
              <a:ext cx="76159" cy="17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3771"/>
                    <a:pt x="5849" y="7543"/>
                    <a:pt x="2498" y="11143"/>
                  </a:cubicBezTo>
                  <a:cubicBezTo>
                    <a:pt x="-854" y="14743"/>
                    <a:pt x="-109" y="18171"/>
                    <a:pt x="636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ha"/>
            <p:cNvSpPr/>
            <p:nvPr/>
          </p:nvSpPr>
          <p:spPr>
            <a:xfrm>
              <a:off x="1202283" y="5538539"/>
              <a:ext cx="1468319" cy="41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6" y="19906"/>
                    <a:pt x="2172" y="18212"/>
                    <a:pt x="3379" y="16588"/>
                  </a:cubicBezTo>
                  <a:cubicBezTo>
                    <a:pt x="4585" y="14965"/>
                    <a:pt x="5913" y="13412"/>
                    <a:pt x="7522" y="11647"/>
                  </a:cubicBezTo>
                  <a:cubicBezTo>
                    <a:pt x="9131" y="9882"/>
                    <a:pt x="11021" y="7906"/>
                    <a:pt x="12831" y="6282"/>
                  </a:cubicBezTo>
                  <a:cubicBezTo>
                    <a:pt x="14641" y="4659"/>
                    <a:pt x="16371" y="3388"/>
                    <a:pt x="17819" y="2400"/>
                  </a:cubicBezTo>
                  <a:cubicBezTo>
                    <a:pt x="19267" y="1412"/>
                    <a:pt x="20434" y="706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ha"/>
            <p:cNvSpPr/>
            <p:nvPr/>
          </p:nvSpPr>
          <p:spPr>
            <a:xfrm>
              <a:off x="1555007" y="5620568"/>
              <a:ext cx="2116348" cy="59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05" y="20712"/>
                    <a:pt x="2009" y="19825"/>
                    <a:pt x="3056" y="18789"/>
                  </a:cubicBezTo>
                  <a:cubicBezTo>
                    <a:pt x="4102" y="17753"/>
                    <a:pt x="5191" y="16570"/>
                    <a:pt x="6251" y="15485"/>
                  </a:cubicBezTo>
                  <a:cubicBezTo>
                    <a:pt x="7312" y="14400"/>
                    <a:pt x="8344" y="13414"/>
                    <a:pt x="9488" y="12329"/>
                  </a:cubicBezTo>
                  <a:cubicBezTo>
                    <a:pt x="10633" y="11244"/>
                    <a:pt x="11888" y="10060"/>
                    <a:pt x="13116" y="8827"/>
                  </a:cubicBezTo>
                  <a:cubicBezTo>
                    <a:pt x="14344" y="7595"/>
                    <a:pt x="15544" y="6312"/>
                    <a:pt x="16786" y="5030"/>
                  </a:cubicBezTo>
                  <a:cubicBezTo>
                    <a:pt x="18028" y="3748"/>
                    <a:pt x="19312" y="2466"/>
                    <a:pt x="20121" y="1627"/>
                  </a:cubicBezTo>
                  <a:cubicBezTo>
                    <a:pt x="20930" y="789"/>
                    <a:pt x="21265" y="395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ha"/>
            <p:cNvSpPr/>
            <p:nvPr/>
          </p:nvSpPr>
          <p:spPr>
            <a:xfrm>
              <a:off x="947993" y="5997901"/>
              <a:ext cx="2444464" cy="63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6" y="20400"/>
                    <a:pt x="1933" y="19200"/>
                    <a:pt x="2803" y="18138"/>
                  </a:cubicBezTo>
                  <a:cubicBezTo>
                    <a:pt x="3672" y="17077"/>
                    <a:pt x="4446" y="16154"/>
                    <a:pt x="5279" y="15185"/>
                  </a:cubicBezTo>
                  <a:cubicBezTo>
                    <a:pt x="6113" y="14215"/>
                    <a:pt x="7007" y="13200"/>
                    <a:pt x="7901" y="12231"/>
                  </a:cubicBezTo>
                  <a:cubicBezTo>
                    <a:pt x="8795" y="11262"/>
                    <a:pt x="9689" y="10338"/>
                    <a:pt x="10643" y="9415"/>
                  </a:cubicBezTo>
                  <a:cubicBezTo>
                    <a:pt x="11597" y="8492"/>
                    <a:pt x="12612" y="7569"/>
                    <a:pt x="13627" y="6738"/>
                  </a:cubicBezTo>
                  <a:cubicBezTo>
                    <a:pt x="14642" y="5908"/>
                    <a:pt x="15656" y="5169"/>
                    <a:pt x="16671" y="4338"/>
                  </a:cubicBezTo>
                  <a:cubicBezTo>
                    <a:pt x="17686" y="3508"/>
                    <a:pt x="18701" y="2585"/>
                    <a:pt x="19522" y="1846"/>
                  </a:cubicBezTo>
                  <a:cubicBezTo>
                    <a:pt x="20344" y="1108"/>
                    <a:pt x="20972" y="55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ha"/>
            <p:cNvSpPr/>
            <p:nvPr/>
          </p:nvSpPr>
          <p:spPr>
            <a:xfrm>
              <a:off x="1308921" y="6038916"/>
              <a:ext cx="2428058" cy="95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3" y="20793"/>
                    <a:pt x="1605" y="19986"/>
                    <a:pt x="2493" y="19055"/>
                  </a:cubicBezTo>
                  <a:cubicBezTo>
                    <a:pt x="3381" y="18124"/>
                    <a:pt x="4354" y="17069"/>
                    <a:pt x="5315" y="16107"/>
                  </a:cubicBezTo>
                  <a:cubicBezTo>
                    <a:pt x="6276" y="15145"/>
                    <a:pt x="7224" y="14276"/>
                    <a:pt x="8173" y="13376"/>
                  </a:cubicBezTo>
                  <a:cubicBezTo>
                    <a:pt x="9122" y="12476"/>
                    <a:pt x="10070" y="11545"/>
                    <a:pt x="11031" y="10583"/>
                  </a:cubicBezTo>
                  <a:cubicBezTo>
                    <a:pt x="11992" y="9621"/>
                    <a:pt x="12965" y="8628"/>
                    <a:pt x="13877" y="7697"/>
                  </a:cubicBezTo>
                  <a:cubicBezTo>
                    <a:pt x="14789" y="6766"/>
                    <a:pt x="15641" y="5897"/>
                    <a:pt x="16565" y="4966"/>
                  </a:cubicBezTo>
                  <a:cubicBezTo>
                    <a:pt x="17489" y="4034"/>
                    <a:pt x="18486" y="3041"/>
                    <a:pt x="19338" y="2203"/>
                  </a:cubicBezTo>
                  <a:cubicBezTo>
                    <a:pt x="20189" y="1366"/>
                    <a:pt x="20895" y="683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ha"/>
            <p:cNvSpPr/>
            <p:nvPr/>
          </p:nvSpPr>
          <p:spPr>
            <a:xfrm>
              <a:off x="1825704" y="6424452"/>
              <a:ext cx="1599565" cy="68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34" y="20646"/>
                    <a:pt x="2068" y="19692"/>
                    <a:pt x="3231" y="18477"/>
                  </a:cubicBezTo>
                  <a:cubicBezTo>
                    <a:pt x="4394" y="17263"/>
                    <a:pt x="5686" y="15788"/>
                    <a:pt x="7163" y="14183"/>
                  </a:cubicBezTo>
                  <a:cubicBezTo>
                    <a:pt x="8640" y="12578"/>
                    <a:pt x="10302" y="10843"/>
                    <a:pt x="11889" y="9282"/>
                  </a:cubicBezTo>
                  <a:cubicBezTo>
                    <a:pt x="13477" y="7720"/>
                    <a:pt x="14991" y="6333"/>
                    <a:pt x="16597" y="4814"/>
                  </a:cubicBezTo>
                  <a:cubicBezTo>
                    <a:pt x="18203" y="3296"/>
                    <a:pt x="19902" y="1648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ha"/>
            <p:cNvSpPr/>
            <p:nvPr/>
          </p:nvSpPr>
          <p:spPr>
            <a:xfrm>
              <a:off x="2522949" y="6654132"/>
              <a:ext cx="1140204" cy="50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1" y="19974"/>
                    <a:pt x="3522" y="18348"/>
                    <a:pt x="5335" y="16548"/>
                  </a:cubicBezTo>
                  <a:cubicBezTo>
                    <a:pt x="7148" y="14748"/>
                    <a:pt x="9013" y="12774"/>
                    <a:pt x="11163" y="10568"/>
                  </a:cubicBezTo>
                  <a:cubicBezTo>
                    <a:pt x="13312" y="8361"/>
                    <a:pt x="15747" y="5923"/>
                    <a:pt x="17534" y="4123"/>
                  </a:cubicBezTo>
                  <a:cubicBezTo>
                    <a:pt x="19321" y="2323"/>
                    <a:pt x="20460" y="1161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ha"/>
            <p:cNvSpPr/>
            <p:nvPr/>
          </p:nvSpPr>
          <p:spPr>
            <a:xfrm>
              <a:off x="4402666" y="5371975"/>
              <a:ext cx="3070579" cy="7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8" fill="norm" stroke="1" extrusionOk="0">
                  <a:moveTo>
                    <a:pt x="0" y="17218"/>
                  </a:moveTo>
                  <a:cubicBezTo>
                    <a:pt x="794" y="16138"/>
                    <a:pt x="1588" y="15058"/>
                    <a:pt x="2501" y="13978"/>
                  </a:cubicBezTo>
                  <a:cubicBezTo>
                    <a:pt x="3415" y="12898"/>
                    <a:pt x="4447" y="11818"/>
                    <a:pt x="5453" y="11278"/>
                  </a:cubicBezTo>
                  <a:cubicBezTo>
                    <a:pt x="6459" y="10738"/>
                    <a:pt x="7438" y="10738"/>
                    <a:pt x="8431" y="10198"/>
                  </a:cubicBezTo>
                  <a:cubicBezTo>
                    <a:pt x="9424" y="9658"/>
                    <a:pt x="10429" y="8578"/>
                    <a:pt x="11475" y="8038"/>
                  </a:cubicBezTo>
                  <a:cubicBezTo>
                    <a:pt x="12521" y="7498"/>
                    <a:pt x="13606" y="7498"/>
                    <a:pt x="14572" y="6418"/>
                  </a:cubicBezTo>
                  <a:cubicBezTo>
                    <a:pt x="15538" y="5338"/>
                    <a:pt x="16385" y="3178"/>
                    <a:pt x="17232" y="1558"/>
                  </a:cubicBezTo>
                  <a:cubicBezTo>
                    <a:pt x="18079" y="-62"/>
                    <a:pt x="18926" y="-1142"/>
                    <a:pt x="19654" y="2098"/>
                  </a:cubicBezTo>
                  <a:cubicBezTo>
                    <a:pt x="20382" y="5338"/>
                    <a:pt x="20991" y="12898"/>
                    <a:pt x="21600" y="2045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ha"/>
            <p:cNvSpPr/>
            <p:nvPr/>
          </p:nvSpPr>
          <p:spPr>
            <a:xfrm>
              <a:off x="6468533" y="5567434"/>
              <a:ext cx="1117601" cy="242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27" y="804"/>
                    <a:pt x="19855" y="1607"/>
                    <a:pt x="18982" y="2562"/>
                  </a:cubicBezTo>
                  <a:cubicBezTo>
                    <a:pt x="18109" y="3516"/>
                    <a:pt x="17236" y="4621"/>
                    <a:pt x="16291" y="5777"/>
                  </a:cubicBezTo>
                  <a:cubicBezTo>
                    <a:pt x="15345" y="6932"/>
                    <a:pt x="14327" y="8138"/>
                    <a:pt x="13382" y="9310"/>
                  </a:cubicBezTo>
                  <a:cubicBezTo>
                    <a:pt x="12436" y="10482"/>
                    <a:pt x="11564" y="11620"/>
                    <a:pt x="10473" y="12793"/>
                  </a:cubicBezTo>
                  <a:cubicBezTo>
                    <a:pt x="9382" y="13965"/>
                    <a:pt x="8073" y="15170"/>
                    <a:pt x="6800" y="16259"/>
                  </a:cubicBezTo>
                  <a:cubicBezTo>
                    <a:pt x="5527" y="17347"/>
                    <a:pt x="4291" y="18318"/>
                    <a:pt x="3164" y="19189"/>
                  </a:cubicBezTo>
                  <a:cubicBezTo>
                    <a:pt x="2036" y="20060"/>
                    <a:pt x="1018" y="2083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ha"/>
            <p:cNvSpPr/>
            <p:nvPr/>
          </p:nvSpPr>
          <p:spPr>
            <a:xfrm>
              <a:off x="3578577" y="7509122"/>
              <a:ext cx="307057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6" y="4000"/>
                    <a:pt x="1853" y="8000"/>
                    <a:pt x="2766" y="11200"/>
                  </a:cubicBezTo>
                  <a:cubicBezTo>
                    <a:pt x="3679" y="14400"/>
                    <a:pt x="4579" y="16800"/>
                    <a:pt x="5493" y="18400"/>
                  </a:cubicBezTo>
                  <a:cubicBezTo>
                    <a:pt x="6406" y="20000"/>
                    <a:pt x="7332" y="20800"/>
                    <a:pt x="8299" y="21200"/>
                  </a:cubicBezTo>
                  <a:cubicBezTo>
                    <a:pt x="9265" y="21600"/>
                    <a:pt x="10271" y="21600"/>
                    <a:pt x="11356" y="21600"/>
                  </a:cubicBezTo>
                  <a:cubicBezTo>
                    <a:pt x="12441" y="21600"/>
                    <a:pt x="13606" y="21600"/>
                    <a:pt x="14691" y="20400"/>
                  </a:cubicBezTo>
                  <a:cubicBezTo>
                    <a:pt x="15776" y="19200"/>
                    <a:pt x="16782" y="16800"/>
                    <a:pt x="17921" y="13200"/>
                  </a:cubicBezTo>
                  <a:cubicBezTo>
                    <a:pt x="19059" y="9600"/>
                    <a:pt x="20329" y="48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ha"/>
            <p:cNvSpPr/>
            <p:nvPr/>
          </p:nvSpPr>
          <p:spPr>
            <a:xfrm>
              <a:off x="4538133" y="5635167"/>
              <a:ext cx="1106312" cy="64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8" y="18947"/>
                    <a:pt x="4996" y="16295"/>
                    <a:pt x="7531" y="13768"/>
                  </a:cubicBezTo>
                  <a:cubicBezTo>
                    <a:pt x="10065" y="11242"/>
                    <a:pt x="12637" y="8842"/>
                    <a:pt x="14988" y="6568"/>
                  </a:cubicBezTo>
                  <a:cubicBezTo>
                    <a:pt x="17339" y="4295"/>
                    <a:pt x="19469" y="2147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ha"/>
            <p:cNvSpPr/>
            <p:nvPr/>
          </p:nvSpPr>
          <p:spPr>
            <a:xfrm>
              <a:off x="4662311" y="5714189"/>
              <a:ext cx="1286934" cy="103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3" y="19330"/>
                    <a:pt x="2526" y="17061"/>
                    <a:pt x="4421" y="14674"/>
                  </a:cubicBezTo>
                  <a:cubicBezTo>
                    <a:pt x="6316" y="12287"/>
                    <a:pt x="8842" y="9783"/>
                    <a:pt x="11305" y="7630"/>
                  </a:cubicBezTo>
                  <a:cubicBezTo>
                    <a:pt x="13768" y="5478"/>
                    <a:pt x="16168" y="3678"/>
                    <a:pt x="17874" y="2465"/>
                  </a:cubicBezTo>
                  <a:cubicBezTo>
                    <a:pt x="19579" y="1252"/>
                    <a:pt x="20589" y="626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ha"/>
            <p:cNvSpPr/>
            <p:nvPr/>
          </p:nvSpPr>
          <p:spPr>
            <a:xfrm>
              <a:off x="5576711" y="6188322"/>
              <a:ext cx="1264356" cy="90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1" y="19080"/>
                    <a:pt x="4243" y="16560"/>
                    <a:pt x="6268" y="14355"/>
                  </a:cubicBezTo>
                  <a:cubicBezTo>
                    <a:pt x="8293" y="12150"/>
                    <a:pt x="10221" y="10260"/>
                    <a:pt x="12407" y="8280"/>
                  </a:cubicBezTo>
                  <a:cubicBezTo>
                    <a:pt x="14593" y="6300"/>
                    <a:pt x="17036" y="4230"/>
                    <a:pt x="18611" y="2835"/>
                  </a:cubicBezTo>
                  <a:cubicBezTo>
                    <a:pt x="20186" y="1440"/>
                    <a:pt x="20893" y="72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ha"/>
            <p:cNvSpPr/>
            <p:nvPr/>
          </p:nvSpPr>
          <p:spPr>
            <a:xfrm>
              <a:off x="7179733" y="5352944"/>
              <a:ext cx="3691468" cy="28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93" y="19584"/>
                    <a:pt x="1585" y="17568"/>
                    <a:pt x="2400" y="16128"/>
                  </a:cubicBezTo>
                  <a:cubicBezTo>
                    <a:pt x="3215" y="14688"/>
                    <a:pt x="4051" y="13824"/>
                    <a:pt x="4899" y="12816"/>
                  </a:cubicBezTo>
                  <a:cubicBezTo>
                    <a:pt x="5747" y="11808"/>
                    <a:pt x="6606" y="10656"/>
                    <a:pt x="7497" y="9504"/>
                  </a:cubicBezTo>
                  <a:cubicBezTo>
                    <a:pt x="8389" y="8352"/>
                    <a:pt x="9314" y="7200"/>
                    <a:pt x="10150" y="6336"/>
                  </a:cubicBezTo>
                  <a:cubicBezTo>
                    <a:pt x="10987" y="5472"/>
                    <a:pt x="11736" y="4896"/>
                    <a:pt x="12583" y="4176"/>
                  </a:cubicBezTo>
                  <a:cubicBezTo>
                    <a:pt x="13431" y="3456"/>
                    <a:pt x="14378" y="2592"/>
                    <a:pt x="15259" y="2016"/>
                  </a:cubicBezTo>
                  <a:cubicBezTo>
                    <a:pt x="16139" y="1440"/>
                    <a:pt x="16954" y="1152"/>
                    <a:pt x="17846" y="864"/>
                  </a:cubicBezTo>
                  <a:cubicBezTo>
                    <a:pt x="18738" y="576"/>
                    <a:pt x="19706" y="288"/>
                    <a:pt x="20345" y="144"/>
                  </a:cubicBezTo>
                  <a:cubicBezTo>
                    <a:pt x="20983" y="0"/>
                    <a:pt x="21292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ha"/>
            <p:cNvSpPr/>
            <p:nvPr/>
          </p:nvSpPr>
          <p:spPr>
            <a:xfrm>
              <a:off x="10250311" y="5443256"/>
              <a:ext cx="722490" cy="202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37" y="1327"/>
                    <a:pt x="20475" y="2655"/>
                    <a:pt x="19519" y="4083"/>
                  </a:cubicBezTo>
                  <a:cubicBezTo>
                    <a:pt x="18562" y="5511"/>
                    <a:pt x="17212" y="7039"/>
                    <a:pt x="15637" y="8588"/>
                  </a:cubicBezTo>
                  <a:cubicBezTo>
                    <a:pt x="14062" y="10136"/>
                    <a:pt x="12262" y="11705"/>
                    <a:pt x="10294" y="13354"/>
                  </a:cubicBezTo>
                  <a:cubicBezTo>
                    <a:pt x="8325" y="15003"/>
                    <a:pt x="6187" y="16733"/>
                    <a:pt x="4444" y="18121"/>
                  </a:cubicBezTo>
                  <a:cubicBezTo>
                    <a:pt x="2700" y="19508"/>
                    <a:pt x="1350" y="2055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ha"/>
            <p:cNvSpPr/>
            <p:nvPr/>
          </p:nvSpPr>
          <p:spPr>
            <a:xfrm>
              <a:off x="9990666" y="7813922"/>
              <a:ext cx="1016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ha"/>
            <p:cNvSpPr/>
            <p:nvPr/>
          </p:nvSpPr>
          <p:spPr>
            <a:xfrm>
              <a:off x="6434666" y="7283344"/>
              <a:ext cx="4064001" cy="3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20541"/>
                    <a:pt x="1440" y="19482"/>
                    <a:pt x="2210" y="18318"/>
                  </a:cubicBezTo>
                  <a:cubicBezTo>
                    <a:pt x="2980" y="17153"/>
                    <a:pt x="3800" y="15882"/>
                    <a:pt x="4580" y="14718"/>
                  </a:cubicBezTo>
                  <a:cubicBezTo>
                    <a:pt x="5360" y="13553"/>
                    <a:pt x="6100" y="12494"/>
                    <a:pt x="6880" y="11541"/>
                  </a:cubicBezTo>
                  <a:cubicBezTo>
                    <a:pt x="7660" y="10588"/>
                    <a:pt x="8480" y="9741"/>
                    <a:pt x="9320" y="8894"/>
                  </a:cubicBezTo>
                  <a:cubicBezTo>
                    <a:pt x="10160" y="8047"/>
                    <a:pt x="11020" y="7200"/>
                    <a:pt x="11870" y="6353"/>
                  </a:cubicBezTo>
                  <a:cubicBezTo>
                    <a:pt x="12720" y="5506"/>
                    <a:pt x="13560" y="4659"/>
                    <a:pt x="14420" y="3918"/>
                  </a:cubicBezTo>
                  <a:cubicBezTo>
                    <a:pt x="15280" y="3176"/>
                    <a:pt x="16160" y="2541"/>
                    <a:pt x="16980" y="2118"/>
                  </a:cubicBezTo>
                  <a:cubicBezTo>
                    <a:pt x="17800" y="1694"/>
                    <a:pt x="18560" y="1482"/>
                    <a:pt x="19320" y="1165"/>
                  </a:cubicBezTo>
                  <a:cubicBezTo>
                    <a:pt x="20080" y="847"/>
                    <a:pt x="20840" y="424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ha"/>
            <p:cNvSpPr/>
            <p:nvPr/>
          </p:nvSpPr>
          <p:spPr>
            <a:xfrm>
              <a:off x="5734755" y="7554278"/>
              <a:ext cx="914401" cy="232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9" y="699"/>
                    <a:pt x="20178" y="1398"/>
                    <a:pt x="19467" y="2307"/>
                  </a:cubicBezTo>
                  <a:cubicBezTo>
                    <a:pt x="18756" y="3216"/>
                    <a:pt x="18044" y="4334"/>
                    <a:pt x="17244" y="5435"/>
                  </a:cubicBezTo>
                  <a:cubicBezTo>
                    <a:pt x="16444" y="6536"/>
                    <a:pt x="15556" y="7619"/>
                    <a:pt x="14578" y="8755"/>
                  </a:cubicBezTo>
                  <a:cubicBezTo>
                    <a:pt x="13600" y="9891"/>
                    <a:pt x="12533" y="11080"/>
                    <a:pt x="11422" y="12216"/>
                  </a:cubicBezTo>
                  <a:cubicBezTo>
                    <a:pt x="10311" y="13351"/>
                    <a:pt x="9156" y="14435"/>
                    <a:pt x="7778" y="15606"/>
                  </a:cubicBezTo>
                  <a:cubicBezTo>
                    <a:pt x="6400" y="16777"/>
                    <a:pt x="4800" y="18035"/>
                    <a:pt x="3467" y="19049"/>
                  </a:cubicBezTo>
                  <a:cubicBezTo>
                    <a:pt x="2133" y="20062"/>
                    <a:pt x="1067" y="20831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ha"/>
            <p:cNvSpPr/>
            <p:nvPr/>
          </p:nvSpPr>
          <p:spPr>
            <a:xfrm>
              <a:off x="5791200" y="9326634"/>
              <a:ext cx="3905957" cy="9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3" y="4985"/>
                    <a:pt x="1706" y="9969"/>
                    <a:pt x="2560" y="13292"/>
                  </a:cubicBezTo>
                  <a:cubicBezTo>
                    <a:pt x="3413" y="16615"/>
                    <a:pt x="4266" y="18277"/>
                    <a:pt x="5140" y="19523"/>
                  </a:cubicBezTo>
                  <a:cubicBezTo>
                    <a:pt x="6014" y="20769"/>
                    <a:pt x="6909" y="21600"/>
                    <a:pt x="7720" y="21600"/>
                  </a:cubicBezTo>
                  <a:cubicBezTo>
                    <a:pt x="8532" y="21600"/>
                    <a:pt x="9260" y="20769"/>
                    <a:pt x="9978" y="19938"/>
                  </a:cubicBezTo>
                  <a:cubicBezTo>
                    <a:pt x="10696" y="19108"/>
                    <a:pt x="11403" y="18277"/>
                    <a:pt x="12153" y="16615"/>
                  </a:cubicBezTo>
                  <a:cubicBezTo>
                    <a:pt x="12902" y="14954"/>
                    <a:pt x="13692" y="12462"/>
                    <a:pt x="14452" y="10385"/>
                  </a:cubicBezTo>
                  <a:cubicBezTo>
                    <a:pt x="15212" y="8308"/>
                    <a:pt x="15940" y="6646"/>
                    <a:pt x="16814" y="5400"/>
                  </a:cubicBezTo>
                  <a:cubicBezTo>
                    <a:pt x="17688" y="4154"/>
                    <a:pt x="18708" y="3323"/>
                    <a:pt x="19529" y="3323"/>
                  </a:cubicBezTo>
                  <a:cubicBezTo>
                    <a:pt x="20351" y="3323"/>
                    <a:pt x="20976" y="4154"/>
                    <a:pt x="21600" y="498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ha"/>
            <p:cNvSpPr/>
            <p:nvPr/>
          </p:nvSpPr>
          <p:spPr>
            <a:xfrm>
              <a:off x="9460088" y="7859078"/>
              <a:ext cx="598313" cy="103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11" y="2270"/>
                    <a:pt x="15623" y="4539"/>
                    <a:pt x="12566" y="7474"/>
                  </a:cubicBezTo>
                  <a:cubicBezTo>
                    <a:pt x="9509" y="10409"/>
                    <a:pt x="6385" y="14009"/>
                    <a:pt x="4279" y="16474"/>
                  </a:cubicBezTo>
                  <a:cubicBezTo>
                    <a:pt x="2174" y="18939"/>
                    <a:pt x="1087" y="2027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ha"/>
            <p:cNvSpPr/>
            <p:nvPr/>
          </p:nvSpPr>
          <p:spPr>
            <a:xfrm>
              <a:off x="2788355" y="7475256"/>
              <a:ext cx="722490" cy="213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1410"/>
                    <a:pt x="19350" y="2819"/>
                    <a:pt x="18337" y="4190"/>
                  </a:cubicBezTo>
                  <a:cubicBezTo>
                    <a:pt x="17325" y="5562"/>
                    <a:pt x="16425" y="6895"/>
                    <a:pt x="15244" y="8533"/>
                  </a:cubicBezTo>
                  <a:cubicBezTo>
                    <a:pt x="14063" y="10171"/>
                    <a:pt x="12600" y="12114"/>
                    <a:pt x="11025" y="13714"/>
                  </a:cubicBezTo>
                  <a:cubicBezTo>
                    <a:pt x="9450" y="15314"/>
                    <a:pt x="7763" y="16571"/>
                    <a:pt x="5906" y="17829"/>
                  </a:cubicBezTo>
                  <a:cubicBezTo>
                    <a:pt x="4050" y="19086"/>
                    <a:pt x="2025" y="2034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ha"/>
            <p:cNvSpPr/>
            <p:nvPr/>
          </p:nvSpPr>
          <p:spPr>
            <a:xfrm>
              <a:off x="2664178" y="9529834"/>
              <a:ext cx="1749779" cy="8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82"/>
                  </a:moveTo>
                  <a:cubicBezTo>
                    <a:pt x="1812" y="13745"/>
                    <a:pt x="3623" y="15709"/>
                    <a:pt x="5342" y="17673"/>
                  </a:cubicBezTo>
                  <a:cubicBezTo>
                    <a:pt x="7061" y="19636"/>
                    <a:pt x="8686" y="21600"/>
                    <a:pt x="10568" y="21600"/>
                  </a:cubicBezTo>
                  <a:cubicBezTo>
                    <a:pt x="12449" y="21600"/>
                    <a:pt x="14586" y="19636"/>
                    <a:pt x="16467" y="15709"/>
                  </a:cubicBezTo>
                  <a:cubicBezTo>
                    <a:pt x="18348" y="11782"/>
                    <a:pt x="19974" y="5891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ha"/>
            <p:cNvSpPr/>
            <p:nvPr/>
          </p:nvSpPr>
          <p:spPr>
            <a:xfrm>
              <a:off x="6129866" y="7486544"/>
              <a:ext cx="587024" cy="179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313"/>
                    <a:pt x="16062" y="2626"/>
                    <a:pt x="13708" y="4347"/>
                  </a:cubicBezTo>
                  <a:cubicBezTo>
                    <a:pt x="11354" y="6068"/>
                    <a:pt x="9415" y="8196"/>
                    <a:pt x="7754" y="10211"/>
                  </a:cubicBezTo>
                  <a:cubicBezTo>
                    <a:pt x="6092" y="12226"/>
                    <a:pt x="4708" y="14128"/>
                    <a:pt x="3462" y="16008"/>
                  </a:cubicBezTo>
                  <a:cubicBezTo>
                    <a:pt x="2215" y="17887"/>
                    <a:pt x="1108" y="1974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ha"/>
            <p:cNvSpPr/>
            <p:nvPr/>
          </p:nvSpPr>
          <p:spPr>
            <a:xfrm>
              <a:off x="0" y="9574989"/>
              <a:ext cx="2946400" cy="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cubicBezTo>
                    <a:pt x="1131" y="18000"/>
                    <a:pt x="2262" y="19800"/>
                    <a:pt x="3324" y="20700"/>
                  </a:cubicBezTo>
                  <a:cubicBezTo>
                    <a:pt x="4386" y="21600"/>
                    <a:pt x="5379" y="21600"/>
                    <a:pt x="6552" y="21600"/>
                  </a:cubicBezTo>
                  <a:cubicBezTo>
                    <a:pt x="7724" y="21600"/>
                    <a:pt x="9076" y="21600"/>
                    <a:pt x="10303" y="21150"/>
                  </a:cubicBezTo>
                  <a:cubicBezTo>
                    <a:pt x="11531" y="20700"/>
                    <a:pt x="12634" y="19800"/>
                    <a:pt x="13793" y="18450"/>
                  </a:cubicBezTo>
                  <a:cubicBezTo>
                    <a:pt x="14952" y="17100"/>
                    <a:pt x="16166" y="15300"/>
                    <a:pt x="17476" y="12150"/>
                  </a:cubicBezTo>
                  <a:cubicBezTo>
                    <a:pt x="18786" y="9000"/>
                    <a:pt x="20193" y="45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ha"/>
            <p:cNvSpPr/>
            <p:nvPr/>
          </p:nvSpPr>
          <p:spPr>
            <a:xfrm>
              <a:off x="1303706" y="-1"/>
              <a:ext cx="942784" cy="474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92" fill="norm" stroke="1" extrusionOk="0">
                  <a:moveTo>
                    <a:pt x="21561" y="163"/>
                  </a:moveTo>
                  <a:cubicBezTo>
                    <a:pt x="21475" y="78"/>
                    <a:pt x="21389" y="-8"/>
                    <a:pt x="21303" y="1"/>
                  </a:cubicBezTo>
                  <a:cubicBezTo>
                    <a:pt x="21217" y="9"/>
                    <a:pt x="21131" y="112"/>
                    <a:pt x="20700" y="369"/>
                  </a:cubicBezTo>
                  <a:cubicBezTo>
                    <a:pt x="20270" y="626"/>
                    <a:pt x="19496" y="1037"/>
                    <a:pt x="18420" y="1508"/>
                  </a:cubicBezTo>
                  <a:cubicBezTo>
                    <a:pt x="17344" y="1979"/>
                    <a:pt x="15967" y="2510"/>
                    <a:pt x="14806" y="3015"/>
                  </a:cubicBezTo>
                  <a:cubicBezTo>
                    <a:pt x="13644" y="3521"/>
                    <a:pt x="12697" y="4000"/>
                    <a:pt x="11536" y="4523"/>
                  </a:cubicBezTo>
                  <a:cubicBezTo>
                    <a:pt x="10374" y="5045"/>
                    <a:pt x="8997" y="5610"/>
                    <a:pt x="8007" y="6124"/>
                  </a:cubicBezTo>
                  <a:cubicBezTo>
                    <a:pt x="7018" y="6638"/>
                    <a:pt x="6415" y="7101"/>
                    <a:pt x="5684" y="7623"/>
                  </a:cubicBezTo>
                  <a:cubicBezTo>
                    <a:pt x="4952" y="8146"/>
                    <a:pt x="4092" y="8728"/>
                    <a:pt x="3317" y="9285"/>
                  </a:cubicBezTo>
                  <a:cubicBezTo>
                    <a:pt x="2543" y="9841"/>
                    <a:pt x="1854" y="10372"/>
                    <a:pt x="1424" y="10938"/>
                  </a:cubicBezTo>
                  <a:cubicBezTo>
                    <a:pt x="994" y="11503"/>
                    <a:pt x="822" y="12102"/>
                    <a:pt x="563" y="12745"/>
                  </a:cubicBezTo>
                  <a:cubicBezTo>
                    <a:pt x="305" y="13387"/>
                    <a:pt x="-39" y="14072"/>
                    <a:pt x="4" y="14603"/>
                  </a:cubicBezTo>
                  <a:cubicBezTo>
                    <a:pt x="47" y="15134"/>
                    <a:pt x="477" y="15511"/>
                    <a:pt x="951" y="15931"/>
                  </a:cubicBezTo>
                  <a:cubicBezTo>
                    <a:pt x="1424" y="16350"/>
                    <a:pt x="1940" y="16813"/>
                    <a:pt x="2371" y="17173"/>
                  </a:cubicBezTo>
                  <a:cubicBezTo>
                    <a:pt x="2801" y="17532"/>
                    <a:pt x="3145" y="17789"/>
                    <a:pt x="3963" y="18081"/>
                  </a:cubicBezTo>
                  <a:cubicBezTo>
                    <a:pt x="4780" y="18372"/>
                    <a:pt x="6071" y="18697"/>
                    <a:pt x="7319" y="19065"/>
                  </a:cubicBezTo>
                  <a:cubicBezTo>
                    <a:pt x="8567" y="19434"/>
                    <a:pt x="9771" y="19845"/>
                    <a:pt x="10675" y="20179"/>
                  </a:cubicBezTo>
                  <a:cubicBezTo>
                    <a:pt x="11579" y="20513"/>
                    <a:pt x="12181" y="20770"/>
                    <a:pt x="12525" y="20941"/>
                  </a:cubicBezTo>
                  <a:cubicBezTo>
                    <a:pt x="12869" y="21112"/>
                    <a:pt x="12955" y="21198"/>
                    <a:pt x="13171" y="21267"/>
                  </a:cubicBezTo>
                  <a:cubicBezTo>
                    <a:pt x="13386" y="21335"/>
                    <a:pt x="13730" y="21386"/>
                    <a:pt x="13730" y="21438"/>
                  </a:cubicBezTo>
                  <a:cubicBezTo>
                    <a:pt x="13730" y="21489"/>
                    <a:pt x="13386" y="21541"/>
                    <a:pt x="13041" y="2159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ha"/>
            <p:cNvSpPr/>
            <p:nvPr/>
          </p:nvSpPr>
          <p:spPr>
            <a:xfrm>
              <a:off x="1704623" y="4686900"/>
              <a:ext cx="338668" cy="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9800"/>
                    <a:pt x="8160" y="18000"/>
                    <a:pt x="11760" y="14400"/>
                  </a:cubicBezTo>
                  <a:cubicBezTo>
                    <a:pt x="15360" y="10800"/>
                    <a:pt x="18480" y="54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ha"/>
            <p:cNvSpPr/>
            <p:nvPr/>
          </p:nvSpPr>
          <p:spPr>
            <a:xfrm>
              <a:off x="1749778" y="4788500"/>
              <a:ext cx="225779" cy="19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776"/>
                    <a:pt x="7200" y="13553"/>
                    <a:pt x="10800" y="17153"/>
                  </a:cubicBezTo>
                  <a:cubicBezTo>
                    <a:pt x="14400" y="20753"/>
                    <a:pt x="18000" y="21176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ha"/>
            <p:cNvSpPr/>
            <p:nvPr/>
          </p:nvSpPr>
          <p:spPr>
            <a:xfrm>
              <a:off x="1986844" y="4664322"/>
              <a:ext cx="124179" cy="32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5462"/>
                    <a:pt x="11127" y="10924"/>
                    <a:pt x="7527" y="14524"/>
                  </a:cubicBezTo>
                  <a:cubicBezTo>
                    <a:pt x="3927" y="18124"/>
                    <a:pt x="1964" y="1986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ha"/>
            <p:cNvSpPr/>
            <p:nvPr/>
          </p:nvSpPr>
          <p:spPr>
            <a:xfrm>
              <a:off x="1806995" y="4777211"/>
              <a:ext cx="66961" cy="25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16820" y="0"/>
                  </a:moveTo>
                  <a:cubicBezTo>
                    <a:pt x="9998" y="5635"/>
                    <a:pt x="3177" y="11270"/>
                    <a:pt x="904" y="14870"/>
                  </a:cubicBezTo>
                  <a:cubicBezTo>
                    <a:pt x="-1370" y="18470"/>
                    <a:pt x="904" y="20035"/>
                    <a:pt x="4883" y="20817"/>
                  </a:cubicBezTo>
                  <a:cubicBezTo>
                    <a:pt x="8862" y="21600"/>
                    <a:pt x="14546" y="21600"/>
                    <a:pt x="2023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ha"/>
            <p:cNvSpPr/>
            <p:nvPr/>
          </p:nvSpPr>
          <p:spPr>
            <a:xfrm>
              <a:off x="1919112" y="4799789"/>
              <a:ext cx="22579" cy="9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ha"/>
            <p:cNvSpPr/>
            <p:nvPr/>
          </p:nvSpPr>
          <p:spPr>
            <a:xfrm>
              <a:off x="3031101" y="9527638"/>
              <a:ext cx="2934411" cy="7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21150"/>
                  </a:moveTo>
                  <a:cubicBezTo>
                    <a:pt x="697" y="18750"/>
                    <a:pt x="1394" y="16350"/>
                    <a:pt x="2206" y="16350"/>
                  </a:cubicBezTo>
                  <a:cubicBezTo>
                    <a:pt x="3019" y="16350"/>
                    <a:pt x="3948" y="18750"/>
                    <a:pt x="5060" y="19950"/>
                  </a:cubicBezTo>
                  <a:cubicBezTo>
                    <a:pt x="6171" y="21150"/>
                    <a:pt x="7465" y="21150"/>
                    <a:pt x="8676" y="18750"/>
                  </a:cubicBezTo>
                  <a:cubicBezTo>
                    <a:pt x="9888" y="16350"/>
                    <a:pt x="11016" y="11550"/>
                    <a:pt x="12210" y="7950"/>
                  </a:cubicBezTo>
                  <a:cubicBezTo>
                    <a:pt x="13405" y="4350"/>
                    <a:pt x="14665" y="1950"/>
                    <a:pt x="15876" y="750"/>
                  </a:cubicBezTo>
                  <a:cubicBezTo>
                    <a:pt x="17088" y="-450"/>
                    <a:pt x="18249" y="-450"/>
                    <a:pt x="19194" y="2550"/>
                  </a:cubicBezTo>
                  <a:cubicBezTo>
                    <a:pt x="20140" y="5550"/>
                    <a:pt x="20870" y="11550"/>
                    <a:pt x="21600" y="1755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81" name="Desenho"/>
          <p:cNvGrpSpPr/>
          <p:nvPr/>
        </p:nvGrpSpPr>
        <p:grpSpPr>
          <a:xfrm>
            <a:off x="16986502" y="3977986"/>
            <a:ext cx="1031407" cy="2178676"/>
            <a:chOff x="0" y="0"/>
            <a:chExt cx="1031405" cy="2178674"/>
          </a:xfrm>
        </p:grpSpPr>
        <p:sp>
          <p:nvSpPr>
            <p:cNvPr id="879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82" name="Desenho"/>
          <p:cNvSpPr/>
          <p:nvPr/>
        </p:nvSpPr>
        <p:spPr>
          <a:xfrm>
            <a:off x="21638328" y="2211407"/>
            <a:ext cx="234576" cy="19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3" name="Desenho"/>
          <p:cNvSpPr/>
          <p:nvPr/>
        </p:nvSpPr>
        <p:spPr>
          <a:xfrm>
            <a:off x="17635815" y="12193299"/>
            <a:ext cx="174095" cy="26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88" name="Desenho"/>
          <p:cNvGrpSpPr/>
          <p:nvPr/>
        </p:nvGrpSpPr>
        <p:grpSpPr>
          <a:xfrm>
            <a:off x="18444381" y="8161407"/>
            <a:ext cx="2813188" cy="3658061"/>
            <a:chOff x="0" y="0"/>
            <a:chExt cx="2813186" cy="3658059"/>
          </a:xfrm>
        </p:grpSpPr>
        <p:sp>
          <p:nvSpPr>
            <p:cNvPr id="884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ha"/>
            <p:cNvSpPr/>
            <p:nvPr/>
          </p:nvSpPr>
          <p:spPr>
            <a:xfrm>
              <a:off x="2029186" y="3533394"/>
              <a:ext cx="128653" cy="12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047" fill="norm" stroke="1" extrusionOk="0">
                  <a:moveTo>
                    <a:pt x="21100" y="11518"/>
                  </a:moveTo>
                  <a:cubicBezTo>
                    <a:pt x="17397" y="9612"/>
                    <a:pt x="13694" y="7706"/>
                    <a:pt x="10300" y="5165"/>
                  </a:cubicBezTo>
                  <a:cubicBezTo>
                    <a:pt x="6906" y="2623"/>
                    <a:pt x="3820" y="-553"/>
                    <a:pt x="1969" y="82"/>
                  </a:cubicBezTo>
                  <a:cubicBezTo>
                    <a:pt x="117" y="718"/>
                    <a:pt x="-500" y="5165"/>
                    <a:pt x="426" y="9294"/>
                  </a:cubicBezTo>
                  <a:cubicBezTo>
                    <a:pt x="1351" y="13423"/>
                    <a:pt x="3820" y="17235"/>
                    <a:pt x="6289" y="2104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ha"/>
            <p:cNvSpPr/>
            <p:nvPr/>
          </p:nvSpPr>
          <p:spPr>
            <a:xfrm>
              <a:off x="2630439" y="3171326"/>
              <a:ext cx="182748" cy="1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784" fill="norm" stroke="1" extrusionOk="0">
                  <a:moveTo>
                    <a:pt x="21359" y="6152"/>
                  </a:moveTo>
                  <a:cubicBezTo>
                    <a:pt x="16091" y="4758"/>
                    <a:pt x="10822" y="3365"/>
                    <a:pt x="6871" y="1971"/>
                  </a:cubicBezTo>
                  <a:cubicBezTo>
                    <a:pt x="2920" y="578"/>
                    <a:pt x="286" y="-816"/>
                    <a:pt x="22" y="578"/>
                  </a:cubicBezTo>
                  <a:cubicBezTo>
                    <a:pt x="-241" y="1971"/>
                    <a:pt x="1866" y="6152"/>
                    <a:pt x="4237" y="9984"/>
                  </a:cubicBezTo>
                  <a:cubicBezTo>
                    <a:pt x="6608" y="13816"/>
                    <a:pt x="9242" y="17300"/>
                    <a:pt x="11876" y="2078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91" name="Desenho"/>
          <p:cNvGrpSpPr/>
          <p:nvPr/>
        </p:nvGrpSpPr>
        <p:grpSpPr>
          <a:xfrm>
            <a:off x="20122288" y="4045616"/>
            <a:ext cx="1031406" cy="2178675"/>
            <a:chOff x="0" y="0"/>
            <a:chExt cx="1031405" cy="2178674"/>
          </a:xfrm>
        </p:grpSpPr>
        <p:sp>
          <p:nvSpPr>
            <p:cNvPr id="889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892" name="Desenho"/>
          <p:cNvSpPr/>
          <p:nvPr/>
        </p:nvSpPr>
        <p:spPr>
          <a:xfrm>
            <a:off x="22853238" y="11859343"/>
            <a:ext cx="27046" cy="4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Desenho"/>
          <p:cNvSpPr/>
          <p:nvPr/>
        </p:nvSpPr>
        <p:spPr>
          <a:xfrm>
            <a:off x="16675214" y="10872625"/>
            <a:ext cx="28919" cy="19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635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62" name="Desenho"/>
          <p:cNvGrpSpPr/>
          <p:nvPr/>
        </p:nvGrpSpPr>
        <p:grpSpPr>
          <a:xfrm>
            <a:off x="3736622" y="225293"/>
            <a:ext cx="20071644" cy="11636696"/>
            <a:chOff x="0" y="0"/>
            <a:chExt cx="20071643" cy="11636695"/>
          </a:xfrm>
        </p:grpSpPr>
        <p:sp>
          <p:nvSpPr>
            <p:cNvPr id="895" name="Linha"/>
            <p:cNvSpPr/>
            <p:nvPr/>
          </p:nvSpPr>
          <p:spPr>
            <a:xfrm>
              <a:off x="259644" y="316573"/>
              <a:ext cx="56445" cy="55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114"/>
                    <a:pt x="12960" y="8229"/>
                    <a:pt x="9360" y="11829"/>
                  </a:cubicBezTo>
                  <a:cubicBezTo>
                    <a:pt x="5760" y="15429"/>
                    <a:pt x="2880" y="1851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ha"/>
            <p:cNvSpPr/>
            <p:nvPr/>
          </p:nvSpPr>
          <p:spPr>
            <a:xfrm>
              <a:off x="191911" y="105701"/>
              <a:ext cx="502172" cy="69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73" fill="norm" stroke="1" extrusionOk="0">
                  <a:moveTo>
                    <a:pt x="0" y="8552"/>
                  </a:moveTo>
                  <a:cubicBezTo>
                    <a:pt x="635" y="6703"/>
                    <a:pt x="1271" y="4855"/>
                    <a:pt x="3812" y="3354"/>
                  </a:cubicBezTo>
                  <a:cubicBezTo>
                    <a:pt x="6353" y="1852"/>
                    <a:pt x="10800" y="697"/>
                    <a:pt x="13976" y="235"/>
                  </a:cubicBezTo>
                  <a:cubicBezTo>
                    <a:pt x="17153" y="-227"/>
                    <a:pt x="19059" y="4"/>
                    <a:pt x="20171" y="813"/>
                  </a:cubicBezTo>
                  <a:cubicBezTo>
                    <a:pt x="21282" y="1621"/>
                    <a:pt x="21600" y="3007"/>
                    <a:pt x="20568" y="4913"/>
                  </a:cubicBezTo>
                  <a:cubicBezTo>
                    <a:pt x="19535" y="6819"/>
                    <a:pt x="17153" y="9245"/>
                    <a:pt x="15247" y="11324"/>
                  </a:cubicBezTo>
                  <a:cubicBezTo>
                    <a:pt x="13341" y="13403"/>
                    <a:pt x="11912" y="15136"/>
                    <a:pt x="11197" y="16291"/>
                  </a:cubicBezTo>
                  <a:cubicBezTo>
                    <a:pt x="10482" y="17446"/>
                    <a:pt x="10482" y="18023"/>
                    <a:pt x="11197" y="18774"/>
                  </a:cubicBezTo>
                  <a:cubicBezTo>
                    <a:pt x="11912" y="19525"/>
                    <a:pt x="13341" y="20449"/>
                    <a:pt x="15009" y="20911"/>
                  </a:cubicBezTo>
                  <a:cubicBezTo>
                    <a:pt x="16676" y="21373"/>
                    <a:pt x="18582" y="21373"/>
                    <a:pt x="20488" y="2137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ha"/>
            <p:cNvSpPr/>
            <p:nvPr/>
          </p:nvSpPr>
          <p:spPr>
            <a:xfrm>
              <a:off x="811521" y="521268"/>
              <a:ext cx="283502" cy="35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044" fill="norm" stroke="1" extrusionOk="0">
                  <a:moveTo>
                    <a:pt x="3461" y="10600"/>
                  </a:moveTo>
                  <a:cubicBezTo>
                    <a:pt x="7669" y="9487"/>
                    <a:pt x="11877" y="8374"/>
                    <a:pt x="14402" y="7371"/>
                  </a:cubicBezTo>
                  <a:cubicBezTo>
                    <a:pt x="16926" y="6369"/>
                    <a:pt x="17768" y="5479"/>
                    <a:pt x="18189" y="4365"/>
                  </a:cubicBezTo>
                  <a:cubicBezTo>
                    <a:pt x="18609" y="3252"/>
                    <a:pt x="18609" y="1916"/>
                    <a:pt x="16646" y="1025"/>
                  </a:cubicBezTo>
                  <a:cubicBezTo>
                    <a:pt x="14682" y="134"/>
                    <a:pt x="10755" y="-311"/>
                    <a:pt x="7248" y="246"/>
                  </a:cubicBezTo>
                  <a:cubicBezTo>
                    <a:pt x="3742" y="802"/>
                    <a:pt x="656" y="2361"/>
                    <a:pt x="95" y="5479"/>
                  </a:cubicBezTo>
                  <a:cubicBezTo>
                    <a:pt x="-466" y="8596"/>
                    <a:pt x="1498" y="13273"/>
                    <a:pt x="4724" y="16279"/>
                  </a:cubicBezTo>
                  <a:cubicBezTo>
                    <a:pt x="7950" y="19285"/>
                    <a:pt x="12438" y="20621"/>
                    <a:pt x="15383" y="20955"/>
                  </a:cubicBezTo>
                  <a:cubicBezTo>
                    <a:pt x="18329" y="21289"/>
                    <a:pt x="19731" y="20621"/>
                    <a:pt x="21134" y="1995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ha"/>
            <p:cNvSpPr/>
            <p:nvPr/>
          </p:nvSpPr>
          <p:spPr>
            <a:xfrm>
              <a:off x="1290696" y="68217"/>
              <a:ext cx="255046" cy="80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3024" y="0"/>
                  </a:moveTo>
                  <a:cubicBezTo>
                    <a:pt x="13976" y="2738"/>
                    <a:pt x="14929" y="5476"/>
                    <a:pt x="16200" y="8366"/>
                  </a:cubicBezTo>
                  <a:cubicBezTo>
                    <a:pt x="17471" y="11256"/>
                    <a:pt x="19059" y="14299"/>
                    <a:pt x="20012" y="16225"/>
                  </a:cubicBezTo>
                  <a:cubicBezTo>
                    <a:pt x="20965" y="18152"/>
                    <a:pt x="21282" y="18963"/>
                    <a:pt x="21441" y="19115"/>
                  </a:cubicBezTo>
                  <a:cubicBezTo>
                    <a:pt x="21600" y="19268"/>
                    <a:pt x="21600" y="18761"/>
                    <a:pt x="20965" y="17797"/>
                  </a:cubicBezTo>
                  <a:cubicBezTo>
                    <a:pt x="20329" y="16834"/>
                    <a:pt x="19059" y="15414"/>
                    <a:pt x="16994" y="14349"/>
                  </a:cubicBezTo>
                  <a:cubicBezTo>
                    <a:pt x="14929" y="13285"/>
                    <a:pt x="12071" y="12575"/>
                    <a:pt x="9847" y="12270"/>
                  </a:cubicBezTo>
                  <a:cubicBezTo>
                    <a:pt x="7624" y="11966"/>
                    <a:pt x="6035" y="12068"/>
                    <a:pt x="4129" y="12828"/>
                  </a:cubicBezTo>
                  <a:cubicBezTo>
                    <a:pt x="2224" y="13589"/>
                    <a:pt x="0" y="15008"/>
                    <a:pt x="0" y="16479"/>
                  </a:cubicBezTo>
                  <a:cubicBezTo>
                    <a:pt x="0" y="17949"/>
                    <a:pt x="2224" y="19470"/>
                    <a:pt x="5876" y="20332"/>
                  </a:cubicBezTo>
                  <a:cubicBezTo>
                    <a:pt x="9529" y="21194"/>
                    <a:pt x="14612" y="21397"/>
                    <a:pt x="19694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ha"/>
            <p:cNvSpPr/>
            <p:nvPr/>
          </p:nvSpPr>
          <p:spPr>
            <a:xfrm>
              <a:off x="1722437" y="483260"/>
              <a:ext cx="231025" cy="4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352" fill="norm" stroke="1" extrusionOk="0">
                  <a:moveTo>
                    <a:pt x="8396" y="6442"/>
                  </a:moveTo>
                  <a:cubicBezTo>
                    <a:pt x="9725" y="7016"/>
                    <a:pt x="11054" y="7589"/>
                    <a:pt x="12549" y="7971"/>
                  </a:cubicBezTo>
                  <a:cubicBezTo>
                    <a:pt x="14045" y="8354"/>
                    <a:pt x="15706" y="8545"/>
                    <a:pt x="17368" y="7589"/>
                  </a:cubicBezTo>
                  <a:cubicBezTo>
                    <a:pt x="19029" y="6633"/>
                    <a:pt x="20691" y="4531"/>
                    <a:pt x="20359" y="2810"/>
                  </a:cubicBezTo>
                  <a:cubicBezTo>
                    <a:pt x="20026" y="1090"/>
                    <a:pt x="17700" y="-248"/>
                    <a:pt x="13713" y="39"/>
                  </a:cubicBezTo>
                  <a:cubicBezTo>
                    <a:pt x="9725" y="325"/>
                    <a:pt x="4076" y="2237"/>
                    <a:pt x="1583" y="5487"/>
                  </a:cubicBezTo>
                  <a:cubicBezTo>
                    <a:pt x="-909" y="8736"/>
                    <a:pt x="-244" y="13324"/>
                    <a:pt x="2082" y="16191"/>
                  </a:cubicBezTo>
                  <a:cubicBezTo>
                    <a:pt x="4408" y="19058"/>
                    <a:pt x="8396" y="20205"/>
                    <a:pt x="12383" y="2135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ha"/>
            <p:cNvSpPr/>
            <p:nvPr/>
          </p:nvSpPr>
          <p:spPr>
            <a:xfrm>
              <a:off x="2788355" y="570017"/>
              <a:ext cx="474134" cy="27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9" fill="norm" stroke="1" extrusionOk="0">
                  <a:moveTo>
                    <a:pt x="0" y="6610"/>
                  </a:moveTo>
                  <a:cubicBezTo>
                    <a:pt x="3086" y="9821"/>
                    <a:pt x="6171" y="13032"/>
                    <a:pt x="7800" y="15367"/>
                  </a:cubicBezTo>
                  <a:cubicBezTo>
                    <a:pt x="9429" y="17702"/>
                    <a:pt x="9600" y="19162"/>
                    <a:pt x="9171" y="20037"/>
                  </a:cubicBezTo>
                  <a:cubicBezTo>
                    <a:pt x="8743" y="20913"/>
                    <a:pt x="7714" y="21205"/>
                    <a:pt x="6943" y="20767"/>
                  </a:cubicBezTo>
                  <a:cubicBezTo>
                    <a:pt x="6171" y="20329"/>
                    <a:pt x="5657" y="19162"/>
                    <a:pt x="5314" y="16389"/>
                  </a:cubicBezTo>
                  <a:cubicBezTo>
                    <a:pt x="4971" y="13616"/>
                    <a:pt x="4800" y="9237"/>
                    <a:pt x="6429" y="6027"/>
                  </a:cubicBezTo>
                  <a:cubicBezTo>
                    <a:pt x="8057" y="2816"/>
                    <a:pt x="11486" y="773"/>
                    <a:pt x="14314" y="189"/>
                  </a:cubicBezTo>
                  <a:cubicBezTo>
                    <a:pt x="17143" y="-395"/>
                    <a:pt x="19371" y="481"/>
                    <a:pt x="21600" y="135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ha"/>
            <p:cNvSpPr/>
            <p:nvPr/>
          </p:nvSpPr>
          <p:spPr>
            <a:xfrm>
              <a:off x="3318127" y="481362"/>
              <a:ext cx="384629" cy="3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074" fill="norm" stroke="1" extrusionOk="0">
                  <a:moveTo>
                    <a:pt x="15621" y="5158"/>
                  </a:moveTo>
                  <a:cubicBezTo>
                    <a:pt x="15621" y="3765"/>
                    <a:pt x="15621" y="2371"/>
                    <a:pt x="15206" y="1326"/>
                  </a:cubicBezTo>
                  <a:cubicBezTo>
                    <a:pt x="14791" y="281"/>
                    <a:pt x="13960" y="-416"/>
                    <a:pt x="11571" y="281"/>
                  </a:cubicBezTo>
                  <a:cubicBezTo>
                    <a:pt x="9183" y="978"/>
                    <a:pt x="5237" y="3068"/>
                    <a:pt x="2848" y="6319"/>
                  </a:cubicBezTo>
                  <a:cubicBezTo>
                    <a:pt x="460" y="9571"/>
                    <a:pt x="-371" y="13984"/>
                    <a:pt x="148" y="16887"/>
                  </a:cubicBezTo>
                  <a:cubicBezTo>
                    <a:pt x="667" y="19790"/>
                    <a:pt x="2537" y="21184"/>
                    <a:pt x="4717" y="21068"/>
                  </a:cubicBezTo>
                  <a:cubicBezTo>
                    <a:pt x="6898" y="20952"/>
                    <a:pt x="9391" y="19326"/>
                    <a:pt x="10948" y="15842"/>
                  </a:cubicBezTo>
                  <a:cubicBezTo>
                    <a:pt x="12506" y="12358"/>
                    <a:pt x="13129" y="7016"/>
                    <a:pt x="13129" y="3881"/>
                  </a:cubicBezTo>
                  <a:cubicBezTo>
                    <a:pt x="13129" y="745"/>
                    <a:pt x="12506" y="-184"/>
                    <a:pt x="12194" y="49"/>
                  </a:cubicBezTo>
                  <a:cubicBezTo>
                    <a:pt x="11883" y="281"/>
                    <a:pt x="11883" y="1674"/>
                    <a:pt x="12506" y="4229"/>
                  </a:cubicBezTo>
                  <a:cubicBezTo>
                    <a:pt x="13129" y="6784"/>
                    <a:pt x="14375" y="10500"/>
                    <a:pt x="15414" y="12823"/>
                  </a:cubicBezTo>
                  <a:cubicBezTo>
                    <a:pt x="16452" y="15145"/>
                    <a:pt x="17283" y="16074"/>
                    <a:pt x="18217" y="16423"/>
                  </a:cubicBezTo>
                  <a:cubicBezTo>
                    <a:pt x="19152" y="16771"/>
                    <a:pt x="20191" y="16539"/>
                    <a:pt x="21229" y="1630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ha"/>
            <p:cNvSpPr/>
            <p:nvPr/>
          </p:nvSpPr>
          <p:spPr>
            <a:xfrm>
              <a:off x="3793067" y="79506"/>
              <a:ext cx="180622" cy="65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2855"/>
                    <a:pt x="4500" y="5710"/>
                    <a:pt x="6300" y="8690"/>
                  </a:cubicBezTo>
                  <a:cubicBezTo>
                    <a:pt x="8100" y="11669"/>
                    <a:pt x="9450" y="14772"/>
                    <a:pt x="11925" y="16945"/>
                  </a:cubicBezTo>
                  <a:cubicBezTo>
                    <a:pt x="14400" y="19117"/>
                    <a:pt x="18000" y="20359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ha"/>
            <p:cNvSpPr/>
            <p:nvPr/>
          </p:nvSpPr>
          <p:spPr>
            <a:xfrm>
              <a:off x="5090153" y="32196"/>
              <a:ext cx="437622" cy="61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43" fill="norm" stroke="1" extrusionOk="0">
                  <a:moveTo>
                    <a:pt x="2233" y="12002"/>
                  </a:moveTo>
                  <a:cubicBezTo>
                    <a:pt x="1507" y="11604"/>
                    <a:pt x="781" y="11207"/>
                    <a:pt x="327" y="10345"/>
                  </a:cubicBezTo>
                  <a:cubicBezTo>
                    <a:pt x="-126" y="9484"/>
                    <a:pt x="-308" y="8159"/>
                    <a:pt x="1144" y="6503"/>
                  </a:cubicBezTo>
                  <a:cubicBezTo>
                    <a:pt x="2596" y="4846"/>
                    <a:pt x="5682" y="2858"/>
                    <a:pt x="8858" y="1666"/>
                  </a:cubicBezTo>
                  <a:cubicBezTo>
                    <a:pt x="12035" y="473"/>
                    <a:pt x="15302" y="76"/>
                    <a:pt x="17389" y="9"/>
                  </a:cubicBezTo>
                  <a:cubicBezTo>
                    <a:pt x="19477" y="-57"/>
                    <a:pt x="20384" y="208"/>
                    <a:pt x="20838" y="1136"/>
                  </a:cubicBezTo>
                  <a:cubicBezTo>
                    <a:pt x="21292" y="2063"/>
                    <a:pt x="21292" y="3653"/>
                    <a:pt x="19931" y="6503"/>
                  </a:cubicBezTo>
                  <a:cubicBezTo>
                    <a:pt x="18569" y="9352"/>
                    <a:pt x="15847" y="13460"/>
                    <a:pt x="14667" y="16176"/>
                  </a:cubicBezTo>
                  <a:cubicBezTo>
                    <a:pt x="13487" y="18893"/>
                    <a:pt x="13850" y="20218"/>
                    <a:pt x="14213" y="2154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ha"/>
            <p:cNvSpPr/>
            <p:nvPr/>
          </p:nvSpPr>
          <p:spPr>
            <a:xfrm>
              <a:off x="5328355" y="926173"/>
              <a:ext cx="33868" cy="2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ha"/>
            <p:cNvSpPr/>
            <p:nvPr/>
          </p:nvSpPr>
          <p:spPr>
            <a:xfrm>
              <a:off x="0" y="954800"/>
              <a:ext cx="4829875" cy="13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235" fill="norm" stroke="1" extrusionOk="0">
                  <a:moveTo>
                    <a:pt x="0" y="9835"/>
                  </a:moveTo>
                  <a:cubicBezTo>
                    <a:pt x="336" y="8035"/>
                    <a:pt x="672" y="6235"/>
                    <a:pt x="1059" y="7135"/>
                  </a:cubicBezTo>
                  <a:cubicBezTo>
                    <a:pt x="1446" y="8035"/>
                    <a:pt x="1883" y="11635"/>
                    <a:pt x="2353" y="14035"/>
                  </a:cubicBezTo>
                  <a:cubicBezTo>
                    <a:pt x="2824" y="16435"/>
                    <a:pt x="3328" y="17635"/>
                    <a:pt x="3900" y="18835"/>
                  </a:cubicBezTo>
                  <a:cubicBezTo>
                    <a:pt x="4471" y="20035"/>
                    <a:pt x="5110" y="21235"/>
                    <a:pt x="5707" y="21235"/>
                  </a:cubicBezTo>
                  <a:cubicBezTo>
                    <a:pt x="6304" y="21235"/>
                    <a:pt x="6858" y="20035"/>
                    <a:pt x="7455" y="19135"/>
                  </a:cubicBezTo>
                  <a:cubicBezTo>
                    <a:pt x="8052" y="18235"/>
                    <a:pt x="8690" y="17635"/>
                    <a:pt x="9338" y="17635"/>
                  </a:cubicBezTo>
                  <a:cubicBezTo>
                    <a:pt x="9985" y="17635"/>
                    <a:pt x="10640" y="18235"/>
                    <a:pt x="11271" y="17635"/>
                  </a:cubicBezTo>
                  <a:cubicBezTo>
                    <a:pt x="11901" y="17035"/>
                    <a:pt x="12506" y="15235"/>
                    <a:pt x="13052" y="13735"/>
                  </a:cubicBezTo>
                  <a:cubicBezTo>
                    <a:pt x="13599" y="12235"/>
                    <a:pt x="14086" y="11035"/>
                    <a:pt x="14607" y="9835"/>
                  </a:cubicBezTo>
                  <a:cubicBezTo>
                    <a:pt x="15128" y="8635"/>
                    <a:pt x="15683" y="7435"/>
                    <a:pt x="16171" y="5935"/>
                  </a:cubicBezTo>
                  <a:cubicBezTo>
                    <a:pt x="16658" y="4435"/>
                    <a:pt x="17078" y="2635"/>
                    <a:pt x="17507" y="1435"/>
                  </a:cubicBezTo>
                  <a:cubicBezTo>
                    <a:pt x="17936" y="235"/>
                    <a:pt x="18373" y="-365"/>
                    <a:pt x="18784" y="235"/>
                  </a:cubicBezTo>
                  <a:cubicBezTo>
                    <a:pt x="19196" y="835"/>
                    <a:pt x="19583" y="2635"/>
                    <a:pt x="19986" y="3835"/>
                  </a:cubicBezTo>
                  <a:cubicBezTo>
                    <a:pt x="20390" y="5035"/>
                    <a:pt x="20810" y="5635"/>
                    <a:pt x="21087" y="6235"/>
                  </a:cubicBezTo>
                  <a:cubicBezTo>
                    <a:pt x="21365" y="6835"/>
                    <a:pt x="21499" y="7435"/>
                    <a:pt x="21550" y="7735"/>
                  </a:cubicBezTo>
                  <a:cubicBezTo>
                    <a:pt x="21600" y="8035"/>
                    <a:pt x="21566" y="8035"/>
                    <a:pt x="21533" y="8035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ha"/>
            <p:cNvSpPr/>
            <p:nvPr/>
          </p:nvSpPr>
          <p:spPr>
            <a:xfrm>
              <a:off x="11140" y="1021649"/>
              <a:ext cx="6497748" cy="27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022" fill="norm" stroke="1" extrusionOk="0">
                  <a:moveTo>
                    <a:pt x="38" y="6605"/>
                  </a:moveTo>
                  <a:cubicBezTo>
                    <a:pt x="38" y="9523"/>
                    <a:pt x="38" y="12442"/>
                    <a:pt x="25" y="15069"/>
                  </a:cubicBezTo>
                  <a:cubicBezTo>
                    <a:pt x="13" y="17696"/>
                    <a:pt x="-12" y="20032"/>
                    <a:pt x="7" y="20761"/>
                  </a:cubicBezTo>
                  <a:cubicBezTo>
                    <a:pt x="25" y="21491"/>
                    <a:pt x="88" y="20615"/>
                    <a:pt x="163" y="19010"/>
                  </a:cubicBezTo>
                  <a:cubicBezTo>
                    <a:pt x="238" y="17405"/>
                    <a:pt x="325" y="15069"/>
                    <a:pt x="488" y="13756"/>
                  </a:cubicBezTo>
                  <a:cubicBezTo>
                    <a:pt x="650" y="12442"/>
                    <a:pt x="887" y="12150"/>
                    <a:pt x="1231" y="12150"/>
                  </a:cubicBezTo>
                  <a:cubicBezTo>
                    <a:pt x="1575" y="12150"/>
                    <a:pt x="2024" y="12442"/>
                    <a:pt x="2449" y="13026"/>
                  </a:cubicBezTo>
                  <a:cubicBezTo>
                    <a:pt x="2874" y="13610"/>
                    <a:pt x="3274" y="14486"/>
                    <a:pt x="3705" y="15361"/>
                  </a:cubicBezTo>
                  <a:cubicBezTo>
                    <a:pt x="4136" y="16237"/>
                    <a:pt x="4598" y="17113"/>
                    <a:pt x="5041" y="17550"/>
                  </a:cubicBezTo>
                  <a:cubicBezTo>
                    <a:pt x="5485" y="17988"/>
                    <a:pt x="5910" y="17988"/>
                    <a:pt x="6372" y="17550"/>
                  </a:cubicBezTo>
                  <a:cubicBezTo>
                    <a:pt x="6834" y="17113"/>
                    <a:pt x="7334" y="16237"/>
                    <a:pt x="7833" y="15507"/>
                  </a:cubicBezTo>
                  <a:cubicBezTo>
                    <a:pt x="8333" y="14777"/>
                    <a:pt x="8833" y="14194"/>
                    <a:pt x="9351" y="13756"/>
                  </a:cubicBezTo>
                  <a:cubicBezTo>
                    <a:pt x="9870" y="13318"/>
                    <a:pt x="10407" y="13026"/>
                    <a:pt x="10900" y="13172"/>
                  </a:cubicBezTo>
                  <a:cubicBezTo>
                    <a:pt x="11394" y="13318"/>
                    <a:pt x="11844" y="13902"/>
                    <a:pt x="12312" y="14632"/>
                  </a:cubicBezTo>
                  <a:cubicBezTo>
                    <a:pt x="12781" y="15361"/>
                    <a:pt x="13268" y="16237"/>
                    <a:pt x="13736" y="16821"/>
                  </a:cubicBezTo>
                  <a:cubicBezTo>
                    <a:pt x="14205" y="17405"/>
                    <a:pt x="14655" y="17696"/>
                    <a:pt x="15135" y="17842"/>
                  </a:cubicBezTo>
                  <a:cubicBezTo>
                    <a:pt x="15616" y="17988"/>
                    <a:pt x="16129" y="17988"/>
                    <a:pt x="16616" y="17696"/>
                  </a:cubicBezTo>
                  <a:cubicBezTo>
                    <a:pt x="17103" y="17405"/>
                    <a:pt x="17565" y="16821"/>
                    <a:pt x="18034" y="15945"/>
                  </a:cubicBezTo>
                  <a:cubicBezTo>
                    <a:pt x="18502" y="15069"/>
                    <a:pt x="18977" y="13902"/>
                    <a:pt x="19445" y="12442"/>
                  </a:cubicBezTo>
                  <a:cubicBezTo>
                    <a:pt x="19914" y="10983"/>
                    <a:pt x="20376" y="9232"/>
                    <a:pt x="20689" y="7918"/>
                  </a:cubicBezTo>
                  <a:cubicBezTo>
                    <a:pt x="21001" y="6605"/>
                    <a:pt x="21163" y="5729"/>
                    <a:pt x="21301" y="4707"/>
                  </a:cubicBezTo>
                  <a:cubicBezTo>
                    <a:pt x="21438" y="3686"/>
                    <a:pt x="21551" y="2518"/>
                    <a:pt x="21569" y="1642"/>
                  </a:cubicBezTo>
                  <a:cubicBezTo>
                    <a:pt x="21588" y="767"/>
                    <a:pt x="21513" y="183"/>
                    <a:pt x="21332" y="37"/>
                  </a:cubicBezTo>
                  <a:cubicBezTo>
                    <a:pt x="21151" y="-109"/>
                    <a:pt x="20863" y="183"/>
                    <a:pt x="20557" y="767"/>
                  </a:cubicBezTo>
                  <a:cubicBezTo>
                    <a:pt x="20251" y="1350"/>
                    <a:pt x="19926" y="2226"/>
                    <a:pt x="19583" y="3540"/>
                  </a:cubicBezTo>
                  <a:cubicBezTo>
                    <a:pt x="19239" y="4853"/>
                    <a:pt x="18877" y="6605"/>
                    <a:pt x="18658" y="7772"/>
                  </a:cubicBezTo>
                  <a:cubicBezTo>
                    <a:pt x="18440" y="8940"/>
                    <a:pt x="18365" y="9523"/>
                    <a:pt x="18271" y="10107"/>
                  </a:cubicBezTo>
                  <a:cubicBezTo>
                    <a:pt x="18177" y="10691"/>
                    <a:pt x="18065" y="11275"/>
                    <a:pt x="18040" y="11275"/>
                  </a:cubicBezTo>
                  <a:cubicBezTo>
                    <a:pt x="18015" y="11275"/>
                    <a:pt x="18078" y="10691"/>
                    <a:pt x="18078" y="10399"/>
                  </a:cubicBezTo>
                  <a:cubicBezTo>
                    <a:pt x="18078" y="10107"/>
                    <a:pt x="18015" y="10107"/>
                    <a:pt x="17759" y="10837"/>
                  </a:cubicBezTo>
                  <a:cubicBezTo>
                    <a:pt x="17503" y="11567"/>
                    <a:pt x="17053" y="13026"/>
                    <a:pt x="16553" y="14048"/>
                  </a:cubicBezTo>
                  <a:cubicBezTo>
                    <a:pt x="16054" y="15069"/>
                    <a:pt x="15504" y="15653"/>
                    <a:pt x="14917" y="15945"/>
                  </a:cubicBezTo>
                  <a:cubicBezTo>
                    <a:pt x="14330" y="16237"/>
                    <a:pt x="13705" y="16237"/>
                    <a:pt x="13312" y="15945"/>
                  </a:cubicBezTo>
                  <a:cubicBezTo>
                    <a:pt x="12918" y="15653"/>
                    <a:pt x="12756" y="15069"/>
                    <a:pt x="12593" y="1448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ha"/>
            <p:cNvSpPr/>
            <p:nvPr/>
          </p:nvSpPr>
          <p:spPr>
            <a:xfrm>
              <a:off x="6443311" y="44052"/>
              <a:ext cx="1726931" cy="72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36" fill="norm" stroke="1" extrusionOk="0">
                  <a:moveTo>
                    <a:pt x="201" y="10095"/>
                  </a:moveTo>
                  <a:cubicBezTo>
                    <a:pt x="89" y="10900"/>
                    <a:pt x="-24" y="11705"/>
                    <a:pt x="4" y="12779"/>
                  </a:cubicBezTo>
                  <a:cubicBezTo>
                    <a:pt x="32" y="13852"/>
                    <a:pt x="201" y="15193"/>
                    <a:pt x="285" y="16334"/>
                  </a:cubicBezTo>
                  <a:cubicBezTo>
                    <a:pt x="370" y="17474"/>
                    <a:pt x="370" y="18413"/>
                    <a:pt x="398" y="18547"/>
                  </a:cubicBezTo>
                  <a:cubicBezTo>
                    <a:pt x="426" y="18682"/>
                    <a:pt x="482" y="18011"/>
                    <a:pt x="510" y="17340"/>
                  </a:cubicBezTo>
                  <a:cubicBezTo>
                    <a:pt x="538" y="16669"/>
                    <a:pt x="538" y="15998"/>
                    <a:pt x="482" y="15328"/>
                  </a:cubicBezTo>
                  <a:cubicBezTo>
                    <a:pt x="426" y="14657"/>
                    <a:pt x="314" y="13986"/>
                    <a:pt x="342" y="13382"/>
                  </a:cubicBezTo>
                  <a:cubicBezTo>
                    <a:pt x="370" y="12779"/>
                    <a:pt x="538" y="12242"/>
                    <a:pt x="1017" y="11974"/>
                  </a:cubicBezTo>
                  <a:cubicBezTo>
                    <a:pt x="1495" y="11705"/>
                    <a:pt x="2282" y="11705"/>
                    <a:pt x="3267" y="11571"/>
                  </a:cubicBezTo>
                  <a:cubicBezTo>
                    <a:pt x="4251" y="11437"/>
                    <a:pt x="5432" y="11169"/>
                    <a:pt x="6867" y="10766"/>
                  </a:cubicBezTo>
                  <a:cubicBezTo>
                    <a:pt x="8301" y="10364"/>
                    <a:pt x="9989" y="9827"/>
                    <a:pt x="11564" y="9492"/>
                  </a:cubicBezTo>
                  <a:cubicBezTo>
                    <a:pt x="13138" y="9156"/>
                    <a:pt x="14601" y="9022"/>
                    <a:pt x="15585" y="8955"/>
                  </a:cubicBezTo>
                  <a:cubicBezTo>
                    <a:pt x="16570" y="8888"/>
                    <a:pt x="17076" y="8888"/>
                    <a:pt x="17245" y="8619"/>
                  </a:cubicBezTo>
                  <a:cubicBezTo>
                    <a:pt x="17414" y="8351"/>
                    <a:pt x="17245" y="7815"/>
                    <a:pt x="16963" y="6540"/>
                  </a:cubicBezTo>
                  <a:cubicBezTo>
                    <a:pt x="16682" y="5265"/>
                    <a:pt x="16288" y="3253"/>
                    <a:pt x="16007" y="1979"/>
                  </a:cubicBezTo>
                  <a:cubicBezTo>
                    <a:pt x="15726" y="704"/>
                    <a:pt x="15557" y="167"/>
                    <a:pt x="15642" y="33"/>
                  </a:cubicBezTo>
                  <a:cubicBezTo>
                    <a:pt x="15726" y="-101"/>
                    <a:pt x="16063" y="167"/>
                    <a:pt x="16907" y="972"/>
                  </a:cubicBezTo>
                  <a:cubicBezTo>
                    <a:pt x="17751" y="1777"/>
                    <a:pt x="19101" y="3119"/>
                    <a:pt x="19888" y="3991"/>
                  </a:cubicBezTo>
                  <a:cubicBezTo>
                    <a:pt x="20676" y="4863"/>
                    <a:pt x="20901" y="5265"/>
                    <a:pt x="21126" y="5735"/>
                  </a:cubicBezTo>
                  <a:cubicBezTo>
                    <a:pt x="21351" y="6205"/>
                    <a:pt x="21576" y="6741"/>
                    <a:pt x="21548" y="7144"/>
                  </a:cubicBezTo>
                  <a:cubicBezTo>
                    <a:pt x="21520" y="7546"/>
                    <a:pt x="21238" y="7815"/>
                    <a:pt x="20760" y="9223"/>
                  </a:cubicBezTo>
                  <a:cubicBezTo>
                    <a:pt x="20282" y="10632"/>
                    <a:pt x="19607" y="13181"/>
                    <a:pt x="19129" y="15193"/>
                  </a:cubicBezTo>
                  <a:cubicBezTo>
                    <a:pt x="18651" y="17206"/>
                    <a:pt x="18370" y="18682"/>
                    <a:pt x="18173" y="19755"/>
                  </a:cubicBezTo>
                  <a:cubicBezTo>
                    <a:pt x="17976" y="20828"/>
                    <a:pt x="17863" y="21499"/>
                    <a:pt x="17751" y="21432"/>
                  </a:cubicBezTo>
                  <a:cubicBezTo>
                    <a:pt x="17638" y="21365"/>
                    <a:pt x="17526" y="20560"/>
                    <a:pt x="17498" y="19487"/>
                  </a:cubicBezTo>
                  <a:cubicBezTo>
                    <a:pt x="17470" y="18413"/>
                    <a:pt x="17526" y="17072"/>
                    <a:pt x="17638" y="15998"/>
                  </a:cubicBezTo>
                  <a:cubicBezTo>
                    <a:pt x="17751" y="14925"/>
                    <a:pt x="17920" y="14120"/>
                    <a:pt x="17835" y="13718"/>
                  </a:cubicBezTo>
                  <a:cubicBezTo>
                    <a:pt x="17751" y="13315"/>
                    <a:pt x="17413" y="13315"/>
                    <a:pt x="16260" y="13449"/>
                  </a:cubicBezTo>
                  <a:cubicBezTo>
                    <a:pt x="15107" y="13583"/>
                    <a:pt x="13138" y="13852"/>
                    <a:pt x="11338" y="13852"/>
                  </a:cubicBezTo>
                  <a:cubicBezTo>
                    <a:pt x="9538" y="13852"/>
                    <a:pt x="7907" y="13583"/>
                    <a:pt x="6698" y="13449"/>
                  </a:cubicBezTo>
                  <a:cubicBezTo>
                    <a:pt x="5489" y="13315"/>
                    <a:pt x="4701" y="13315"/>
                    <a:pt x="4195" y="13516"/>
                  </a:cubicBezTo>
                  <a:cubicBezTo>
                    <a:pt x="3688" y="13718"/>
                    <a:pt x="3463" y="14120"/>
                    <a:pt x="3520" y="14388"/>
                  </a:cubicBezTo>
                  <a:cubicBezTo>
                    <a:pt x="3576" y="14657"/>
                    <a:pt x="3914" y="14791"/>
                    <a:pt x="4335" y="14724"/>
                  </a:cubicBezTo>
                  <a:cubicBezTo>
                    <a:pt x="4757" y="14657"/>
                    <a:pt x="5264" y="14388"/>
                    <a:pt x="5770" y="1412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ha"/>
            <p:cNvSpPr/>
            <p:nvPr/>
          </p:nvSpPr>
          <p:spPr>
            <a:xfrm>
              <a:off x="8997244" y="124662"/>
              <a:ext cx="22579" cy="62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51"/>
                    <a:pt x="14400" y="8902"/>
                    <a:pt x="10800" y="12502"/>
                  </a:cubicBezTo>
                  <a:cubicBezTo>
                    <a:pt x="7200" y="16102"/>
                    <a:pt x="3600" y="18851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ha"/>
            <p:cNvSpPr/>
            <p:nvPr/>
          </p:nvSpPr>
          <p:spPr>
            <a:xfrm>
              <a:off x="8875129" y="51542"/>
              <a:ext cx="563798" cy="62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98" fill="norm" stroke="1" extrusionOk="0">
                  <a:moveTo>
                    <a:pt x="1193" y="15227"/>
                  </a:moveTo>
                  <a:cubicBezTo>
                    <a:pt x="487" y="12784"/>
                    <a:pt x="-219" y="10341"/>
                    <a:pt x="63" y="8219"/>
                  </a:cubicBezTo>
                  <a:cubicBezTo>
                    <a:pt x="346" y="6098"/>
                    <a:pt x="1616" y="4298"/>
                    <a:pt x="3875" y="2884"/>
                  </a:cubicBezTo>
                  <a:cubicBezTo>
                    <a:pt x="6134" y="1469"/>
                    <a:pt x="9381" y="441"/>
                    <a:pt x="12134" y="119"/>
                  </a:cubicBezTo>
                  <a:cubicBezTo>
                    <a:pt x="14887" y="-202"/>
                    <a:pt x="17146" y="184"/>
                    <a:pt x="18558" y="569"/>
                  </a:cubicBezTo>
                  <a:cubicBezTo>
                    <a:pt x="19969" y="955"/>
                    <a:pt x="20534" y="1341"/>
                    <a:pt x="20887" y="2048"/>
                  </a:cubicBezTo>
                  <a:cubicBezTo>
                    <a:pt x="21240" y="2755"/>
                    <a:pt x="21381" y="3784"/>
                    <a:pt x="20393" y="5198"/>
                  </a:cubicBezTo>
                  <a:cubicBezTo>
                    <a:pt x="19405" y="6612"/>
                    <a:pt x="17287" y="8412"/>
                    <a:pt x="15593" y="9891"/>
                  </a:cubicBezTo>
                  <a:cubicBezTo>
                    <a:pt x="13899" y="11369"/>
                    <a:pt x="12628" y="12527"/>
                    <a:pt x="11993" y="13427"/>
                  </a:cubicBezTo>
                  <a:cubicBezTo>
                    <a:pt x="11357" y="14327"/>
                    <a:pt x="11357" y="14969"/>
                    <a:pt x="11640" y="15484"/>
                  </a:cubicBezTo>
                  <a:cubicBezTo>
                    <a:pt x="11922" y="15998"/>
                    <a:pt x="12487" y="16384"/>
                    <a:pt x="13334" y="17284"/>
                  </a:cubicBezTo>
                  <a:cubicBezTo>
                    <a:pt x="14181" y="18184"/>
                    <a:pt x="15310" y="19598"/>
                    <a:pt x="16652" y="20369"/>
                  </a:cubicBezTo>
                  <a:cubicBezTo>
                    <a:pt x="17993" y="21141"/>
                    <a:pt x="19546" y="21269"/>
                    <a:pt x="21099" y="2139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ha"/>
            <p:cNvSpPr/>
            <p:nvPr/>
          </p:nvSpPr>
          <p:spPr>
            <a:xfrm>
              <a:off x="9553032" y="456205"/>
              <a:ext cx="279591" cy="29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01" fill="norm" stroke="1" extrusionOk="0">
                  <a:moveTo>
                    <a:pt x="3212" y="11041"/>
                  </a:moveTo>
                  <a:cubicBezTo>
                    <a:pt x="4633" y="11311"/>
                    <a:pt x="6054" y="11581"/>
                    <a:pt x="8043" y="10636"/>
                  </a:cubicBezTo>
                  <a:cubicBezTo>
                    <a:pt x="10033" y="9691"/>
                    <a:pt x="12591" y="7531"/>
                    <a:pt x="13870" y="5776"/>
                  </a:cubicBezTo>
                  <a:cubicBezTo>
                    <a:pt x="15149" y="4021"/>
                    <a:pt x="15149" y="2671"/>
                    <a:pt x="13585" y="1591"/>
                  </a:cubicBezTo>
                  <a:cubicBezTo>
                    <a:pt x="12022" y="511"/>
                    <a:pt x="8896" y="-299"/>
                    <a:pt x="6196" y="106"/>
                  </a:cubicBezTo>
                  <a:cubicBezTo>
                    <a:pt x="3496" y="511"/>
                    <a:pt x="1222" y="2131"/>
                    <a:pt x="370" y="5506"/>
                  </a:cubicBezTo>
                  <a:cubicBezTo>
                    <a:pt x="-483" y="8881"/>
                    <a:pt x="85" y="14011"/>
                    <a:pt x="2643" y="17116"/>
                  </a:cubicBezTo>
                  <a:cubicBezTo>
                    <a:pt x="5201" y="20221"/>
                    <a:pt x="9749" y="21301"/>
                    <a:pt x="13159" y="21301"/>
                  </a:cubicBezTo>
                  <a:cubicBezTo>
                    <a:pt x="16570" y="21301"/>
                    <a:pt x="18843" y="20221"/>
                    <a:pt x="21117" y="1914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ha"/>
            <p:cNvSpPr/>
            <p:nvPr/>
          </p:nvSpPr>
          <p:spPr>
            <a:xfrm>
              <a:off x="10018239" y="11773"/>
              <a:ext cx="311095" cy="69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63" fill="norm" stroke="1" extrusionOk="0">
                  <a:moveTo>
                    <a:pt x="14316" y="0"/>
                  </a:moveTo>
                  <a:cubicBezTo>
                    <a:pt x="13802" y="2335"/>
                    <a:pt x="13288" y="4670"/>
                    <a:pt x="14059" y="7414"/>
                  </a:cubicBezTo>
                  <a:cubicBezTo>
                    <a:pt x="14830" y="10158"/>
                    <a:pt x="16888" y="13310"/>
                    <a:pt x="18045" y="15178"/>
                  </a:cubicBezTo>
                  <a:cubicBezTo>
                    <a:pt x="19202" y="17046"/>
                    <a:pt x="19459" y="17630"/>
                    <a:pt x="19973" y="18214"/>
                  </a:cubicBezTo>
                  <a:cubicBezTo>
                    <a:pt x="20488" y="18798"/>
                    <a:pt x="21259" y="19382"/>
                    <a:pt x="21259" y="19265"/>
                  </a:cubicBezTo>
                  <a:cubicBezTo>
                    <a:pt x="21259" y="19148"/>
                    <a:pt x="20488" y="18331"/>
                    <a:pt x="19073" y="17338"/>
                  </a:cubicBezTo>
                  <a:cubicBezTo>
                    <a:pt x="17659" y="16346"/>
                    <a:pt x="15602" y="15178"/>
                    <a:pt x="13802" y="14478"/>
                  </a:cubicBezTo>
                  <a:cubicBezTo>
                    <a:pt x="12002" y="13777"/>
                    <a:pt x="10459" y="13544"/>
                    <a:pt x="9045" y="13427"/>
                  </a:cubicBezTo>
                  <a:cubicBezTo>
                    <a:pt x="7630" y="13310"/>
                    <a:pt x="6345" y="13310"/>
                    <a:pt x="4802" y="14011"/>
                  </a:cubicBezTo>
                  <a:cubicBezTo>
                    <a:pt x="3259" y="14711"/>
                    <a:pt x="1459" y="16112"/>
                    <a:pt x="559" y="17163"/>
                  </a:cubicBezTo>
                  <a:cubicBezTo>
                    <a:pt x="-341" y="18214"/>
                    <a:pt x="-341" y="18915"/>
                    <a:pt x="1973" y="19674"/>
                  </a:cubicBezTo>
                  <a:cubicBezTo>
                    <a:pt x="4288" y="20432"/>
                    <a:pt x="8916" y="21250"/>
                    <a:pt x="12130" y="21425"/>
                  </a:cubicBezTo>
                  <a:cubicBezTo>
                    <a:pt x="15345" y="21600"/>
                    <a:pt x="17145" y="21133"/>
                    <a:pt x="18945" y="2066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ha"/>
            <p:cNvSpPr/>
            <p:nvPr/>
          </p:nvSpPr>
          <p:spPr>
            <a:xfrm>
              <a:off x="10422402" y="393361"/>
              <a:ext cx="269583" cy="26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0878" fill="norm" stroke="1" extrusionOk="0">
                  <a:moveTo>
                    <a:pt x="4055" y="10078"/>
                  </a:moveTo>
                  <a:cubicBezTo>
                    <a:pt x="6897" y="10678"/>
                    <a:pt x="9739" y="11278"/>
                    <a:pt x="12439" y="10678"/>
                  </a:cubicBezTo>
                  <a:cubicBezTo>
                    <a:pt x="15139" y="10078"/>
                    <a:pt x="17697" y="8278"/>
                    <a:pt x="19118" y="6478"/>
                  </a:cubicBezTo>
                  <a:cubicBezTo>
                    <a:pt x="20539" y="4678"/>
                    <a:pt x="20823" y="2878"/>
                    <a:pt x="19544" y="1528"/>
                  </a:cubicBezTo>
                  <a:cubicBezTo>
                    <a:pt x="18265" y="178"/>
                    <a:pt x="15423" y="-722"/>
                    <a:pt x="11728" y="778"/>
                  </a:cubicBezTo>
                  <a:cubicBezTo>
                    <a:pt x="8034" y="2278"/>
                    <a:pt x="3486" y="6178"/>
                    <a:pt x="1355" y="9778"/>
                  </a:cubicBezTo>
                  <a:cubicBezTo>
                    <a:pt x="-777" y="13378"/>
                    <a:pt x="-493" y="16678"/>
                    <a:pt x="2918" y="18478"/>
                  </a:cubicBezTo>
                  <a:cubicBezTo>
                    <a:pt x="6328" y="20278"/>
                    <a:pt x="12865" y="20578"/>
                    <a:pt x="19402" y="2087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ha"/>
            <p:cNvSpPr/>
            <p:nvPr/>
          </p:nvSpPr>
          <p:spPr>
            <a:xfrm>
              <a:off x="11548533" y="237550"/>
              <a:ext cx="33867" cy="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ha"/>
            <p:cNvSpPr/>
            <p:nvPr/>
          </p:nvSpPr>
          <p:spPr>
            <a:xfrm>
              <a:off x="11427090" y="-1"/>
              <a:ext cx="369799" cy="70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46" fill="norm" stroke="1" extrusionOk="0">
                  <a:moveTo>
                    <a:pt x="11507" y="2772"/>
                  </a:moveTo>
                  <a:cubicBezTo>
                    <a:pt x="11507" y="2198"/>
                    <a:pt x="11507" y="1623"/>
                    <a:pt x="11399" y="1049"/>
                  </a:cubicBezTo>
                  <a:cubicBezTo>
                    <a:pt x="11291" y="474"/>
                    <a:pt x="11075" y="-100"/>
                    <a:pt x="11291" y="15"/>
                  </a:cubicBezTo>
                  <a:cubicBezTo>
                    <a:pt x="11507" y="130"/>
                    <a:pt x="12155" y="934"/>
                    <a:pt x="12695" y="3462"/>
                  </a:cubicBezTo>
                  <a:cubicBezTo>
                    <a:pt x="13235" y="5989"/>
                    <a:pt x="13667" y="10240"/>
                    <a:pt x="13991" y="13285"/>
                  </a:cubicBezTo>
                  <a:cubicBezTo>
                    <a:pt x="14315" y="16330"/>
                    <a:pt x="14531" y="18168"/>
                    <a:pt x="14639" y="19432"/>
                  </a:cubicBezTo>
                  <a:cubicBezTo>
                    <a:pt x="14747" y="20696"/>
                    <a:pt x="14747" y="21385"/>
                    <a:pt x="14855" y="21443"/>
                  </a:cubicBezTo>
                  <a:cubicBezTo>
                    <a:pt x="14963" y="21500"/>
                    <a:pt x="15179" y="20926"/>
                    <a:pt x="14747" y="19891"/>
                  </a:cubicBezTo>
                  <a:cubicBezTo>
                    <a:pt x="14315" y="18857"/>
                    <a:pt x="13235" y="17364"/>
                    <a:pt x="11723" y="16100"/>
                  </a:cubicBezTo>
                  <a:cubicBezTo>
                    <a:pt x="10211" y="14836"/>
                    <a:pt x="8267" y="13802"/>
                    <a:pt x="6647" y="13285"/>
                  </a:cubicBezTo>
                  <a:cubicBezTo>
                    <a:pt x="5027" y="12768"/>
                    <a:pt x="3731" y="12768"/>
                    <a:pt x="2759" y="13113"/>
                  </a:cubicBezTo>
                  <a:cubicBezTo>
                    <a:pt x="1787" y="13457"/>
                    <a:pt x="1139" y="14147"/>
                    <a:pt x="599" y="15238"/>
                  </a:cubicBezTo>
                  <a:cubicBezTo>
                    <a:pt x="59" y="16330"/>
                    <a:pt x="-373" y="17823"/>
                    <a:pt x="491" y="18972"/>
                  </a:cubicBezTo>
                  <a:cubicBezTo>
                    <a:pt x="1355" y="20121"/>
                    <a:pt x="3515" y="20926"/>
                    <a:pt x="7187" y="20983"/>
                  </a:cubicBezTo>
                  <a:cubicBezTo>
                    <a:pt x="10859" y="21040"/>
                    <a:pt x="16043" y="20351"/>
                    <a:pt x="21227" y="1966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ha"/>
            <p:cNvSpPr/>
            <p:nvPr/>
          </p:nvSpPr>
          <p:spPr>
            <a:xfrm>
              <a:off x="11862005" y="434636"/>
              <a:ext cx="420307" cy="28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0951" fill="norm" stroke="1" extrusionOk="0">
                  <a:moveTo>
                    <a:pt x="3001" y="8647"/>
                  </a:moveTo>
                  <a:cubicBezTo>
                    <a:pt x="5103" y="8374"/>
                    <a:pt x="7206" y="8100"/>
                    <a:pt x="8735" y="7964"/>
                  </a:cubicBezTo>
                  <a:cubicBezTo>
                    <a:pt x="10264" y="7827"/>
                    <a:pt x="11220" y="7827"/>
                    <a:pt x="11985" y="7280"/>
                  </a:cubicBezTo>
                  <a:cubicBezTo>
                    <a:pt x="12749" y="6733"/>
                    <a:pt x="13323" y="5640"/>
                    <a:pt x="13705" y="4409"/>
                  </a:cubicBezTo>
                  <a:cubicBezTo>
                    <a:pt x="14087" y="3179"/>
                    <a:pt x="14278" y="1812"/>
                    <a:pt x="12654" y="855"/>
                  </a:cubicBezTo>
                  <a:cubicBezTo>
                    <a:pt x="11029" y="-102"/>
                    <a:pt x="7588" y="-649"/>
                    <a:pt x="4912" y="1402"/>
                  </a:cubicBezTo>
                  <a:cubicBezTo>
                    <a:pt x="2236" y="3452"/>
                    <a:pt x="324" y="8100"/>
                    <a:pt x="38" y="11792"/>
                  </a:cubicBezTo>
                  <a:cubicBezTo>
                    <a:pt x="-249" y="15483"/>
                    <a:pt x="1089" y="18217"/>
                    <a:pt x="4912" y="19584"/>
                  </a:cubicBezTo>
                  <a:cubicBezTo>
                    <a:pt x="8735" y="20951"/>
                    <a:pt x="15043" y="20951"/>
                    <a:pt x="21351" y="2095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ha"/>
            <p:cNvSpPr/>
            <p:nvPr/>
          </p:nvSpPr>
          <p:spPr>
            <a:xfrm>
              <a:off x="12966347" y="38553"/>
              <a:ext cx="382919" cy="73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038" fill="norm" stroke="1" extrusionOk="0">
                  <a:moveTo>
                    <a:pt x="2122" y="5361"/>
                  </a:moveTo>
                  <a:cubicBezTo>
                    <a:pt x="1499" y="5898"/>
                    <a:pt x="876" y="6436"/>
                    <a:pt x="1188" y="8155"/>
                  </a:cubicBezTo>
                  <a:cubicBezTo>
                    <a:pt x="1499" y="9874"/>
                    <a:pt x="2745" y="12776"/>
                    <a:pt x="3368" y="14495"/>
                  </a:cubicBezTo>
                  <a:cubicBezTo>
                    <a:pt x="3992" y="16215"/>
                    <a:pt x="3992" y="16752"/>
                    <a:pt x="3472" y="16859"/>
                  </a:cubicBezTo>
                  <a:cubicBezTo>
                    <a:pt x="2953" y="16967"/>
                    <a:pt x="1915" y="16645"/>
                    <a:pt x="1084" y="14979"/>
                  </a:cubicBezTo>
                  <a:cubicBezTo>
                    <a:pt x="253" y="13313"/>
                    <a:pt x="-370" y="10304"/>
                    <a:pt x="253" y="7618"/>
                  </a:cubicBezTo>
                  <a:cubicBezTo>
                    <a:pt x="876" y="4931"/>
                    <a:pt x="2745" y="2567"/>
                    <a:pt x="5134" y="1224"/>
                  </a:cubicBezTo>
                  <a:cubicBezTo>
                    <a:pt x="7522" y="-120"/>
                    <a:pt x="10430" y="-442"/>
                    <a:pt x="12818" y="686"/>
                  </a:cubicBezTo>
                  <a:cubicBezTo>
                    <a:pt x="15207" y="1815"/>
                    <a:pt x="17076" y="4394"/>
                    <a:pt x="17284" y="6489"/>
                  </a:cubicBezTo>
                  <a:cubicBezTo>
                    <a:pt x="17492" y="8585"/>
                    <a:pt x="16038" y="10197"/>
                    <a:pt x="14376" y="11110"/>
                  </a:cubicBezTo>
                  <a:cubicBezTo>
                    <a:pt x="12715" y="12024"/>
                    <a:pt x="10845" y="12239"/>
                    <a:pt x="10534" y="12239"/>
                  </a:cubicBezTo>
                  <a:cubicBezTo>
                    <a:pt x="10222" y="12239"/>
                    <a:pt x="11468" y="12024"/>
                    <a:pt x="13130" y="12077"/>
                  </a:cubicBezTo>
                  <a:cubicBezTo>
                    <a:pt x="14792" y="12131"/>
                    <a:pt x="16868" y="12454"/>
                    <a:pt x="18426" y="13098"/>
                  </a:cubicBezTo>
                  <a:cubicBezTo>
                    <a:pt x="19984" y="13743"/>
                    <a:pt x="21022" y="14710"/>
                    <a:pt x="21126" y="15839"/>
                  </a:cubicBezTo>
                  <a:cubicBezTo>
                    <a:pt x="21230" y="16967"/>
                    <a:pt x="20399" y="18257"/>
                    <a:pt x="18115" y="19224"/>
                  </a:cubicBezTo>
                  <a:cubicBezTo>
                    <a:pt x="15830" y="20191"/>
                    <a:pt x="12092" y="20836"/>
                    <a:pt x="9080" y="20997"/>
                  </a:cubicBezTo>
                  <a:cubicBezTo>
                    <a:pt x="6068" y="21158"/>
                    <a:pt x="3784" y="20836"/>
                    <a:pt x="2434" y="20352"/>
                  </a:cubicBezTo>
                  <a:cubicBezTo>
                    <a:pt x="1084" y="19868"/>
                    <a:pt x="668" y="19224"/>
                    <a:pt x="253" y="1857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ha"/>
            <p:cNvSpPr/>
            <p:nvPr/>
          </p:nvSpPr>
          <p:spPr>
            <a:xfrm>
              <a:off x="13542322" y="417135"/>
              <a:ext cx="263991" cy="27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651" fill="norm" stroke="1" extrusionOk="0">
                  <a:moveTo>
                    <a:pt x="351" y="5968"/>
                  </a:moveTo>
                  <a:cubicBezTo>
                    <a:pt x="47" y="4565"/>
                    <a:pt x="-257" y="3163"/>
                    <a:pt x="351" y="2742"/>
                  </a:cubicBezTo>
                  <a:cubicBezTo>
                    <a:pt x="960" y="2321"/>
                    <a:pt x="2481" y="2882"/>
                    <a:pt x="4154" y="5126"/>
                  </a:cubicBezTo>
                  <a:cubicBezTo>
                    <a:pt x="5828" y="7371"/>
                    <a:pt x="7653" y="11298"/>
                    <a:pt x="8566" y="14384"/>
                  </a:cubicBezTo>
                  <a:cubicBezTo>
                    <a:pt x="9478" y="17469"/>
                    <a:pt x="9478" y="19713"/>
                    <a:pt x="8870" y="20415"/>
                  </a:cubicBezTo>
                  <a:cubicBezTo>
                    <a:pt x="8261" y="21116"/>
                    <a:pt x="7044" y="20274"/>
                    <a:pt x="5980" y="17610"/>
                  </a:cubicBezTo>
                  <a:cubicBezTo>
                    <a:pt x="4915" y="14945"/>
                    <a:pt x="4002" y="10456"/>
                    <a:pt x="4458" y="6950"/>
                  </a:cubicBezTo>
                  <a:cubicBezTo>
                    <a:pt x="4915" y="3443"/>
                    <a:pt x="6740" y="919"/>
                    <a:pt x="9782" y="217"/>
                  </a:cubicBezTo>
                  <a:cubicBezTo>
                    <a:pt x="12825" y="-484"/>
                    <a:pt x="17084" y="638"/>
                    <a:pt x="21343" y="176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ha"/>
            <p:cNvSpPr/>
            <p:nvPr/>
          </p:nvSpPr>
          <p:spPr>
            <a:xfrm>
              <a:off x="13882732" y="381462"/>
              <a:ext cx="262246" cy="37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34" fill="norm" stroke="1" extrusionOk="0">
                  <a:moveTo>
                    <a:pt x="17551" y="162"/>
                  </a:moveTo>
                  <a:cubicBezTo>
                    <a:pt x="14205" y="-52"/>
                    <a:pt x="10858" y="-266"/>
                    <a:pt x="7816" y="1017"/>
                  </a:cubicBezTo>
                  <a:cubicBezTo>
                    <a:pt x="4774" y="2300"/>
                    <a:pt x="2036" y="5081"/>
                    <a:pt x="819" y="7861"/>
                  </a:cubicBezTo>
                  <a:cubicBezTo>
                    <a:pt x="-398" y="10641"/>
                    <a:pt x="-94" y="13421"/>
                    <a:pt x="667" y="15132"/>
                  </a:cubicBezTo>
                  <a:cubicBezTo>
                    <a:pt x="1427" y="16843"/>
                    <a:pt x="2644" y="17484"/>
                    <a:pt x="4622" y="16950"/>
                  </a:cubicBezTo>
                  <a:cubicBezTo>
                    <a:pt x="6599" y="16415"/>
                    <a:pt x="9337" y="14704"/>
                    <a:pt x="11010" y="13207"/>
                  </a:cubicBezTo>
                  <a:cubicBezTo>
                    <a:pt x="12684" y="11710"/>
                    <a:pt x="13292" y="10427"/>
                    <a:pt x="13596" y="8716"/>
                  </a:cubicBezTo>
                  <a:cubicBezTo>
                    <a:pt x="13901" y="7005"/>
                    <a:pt x="13901" y="4867"/>
                    <a:pt x="14053" y="4332"/>
                  </a:cubicBezTo>
                  <a:cubicBezTo>
                    <a:pt x="14205" y="3797"/>
                    <a:pt x="14509" y="4867"/>
                    <a:pt x="14965" y="7326"/>
                  </a:cubicBezTo>
                  <a:cubicBezTo>
                    <a:pt x="15422" y="9785"/>
                    <a:pt x="16030" y="13635"/>
                    <a:pt x="17095" y="16201"/>
                  </a:cubicBezTo>
                  <a:cubicBezTo>
                    <a:pt x="18160" y="18768"/>
                    <a:pt x="19681" y="20051"/>
                    <a:pt x="21202" y="2133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ha"/>
            <p:cNvSpPr/>
            <p:nvPr/>
          </p:nvSpPr>
          <p:spPr>
            <a:xfrm>
              <a:off x="14317554" y="391832"/>
              <a:ext cx="278081" cy="29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608" y="273"/>
                  </a:moveTo>
                  <a:cubicBezTo>
                    <a:pt x="39" y="1641"/>
                    <a:pt x="-529" y="3008"/>
                    <a:pt x="892" y="6289"/>
                  </a:cubicBezTo>
                  <a:cubicBezTo>
                    <a:pt x="2313" y="9570"/>
                    <a:pt x="5724" y="14765"/>
                    <a:pt x="8139" y="17772"/>
                  </a:cubicBezTo>
                  <a:cubicBezTo>
                    <a:pt x="10555" y="20780"/>
                    <a:pt x="11976" y="21600"/>
                    <a:pt x="13255" y="21600"/>
                  </a:cubicBezTo>
                  <a:cubicBezTo>
                    <a:pt x="14534" y="21600"/>
                    <a:pt x="15671" y="20780"/>
                    <a:pt x="16950" y="17499"/>
                  </a:cubicBezTo>
                  <a:cubicBezTo>
                    <a:pt x="18229" y="14218"/>
                    <a:pt x="19650" y="8476"/>
                    <a:pt x="20360" y="4922"/>
                  </a:cubicBezTo>
                  <a:cubicBezTo>
                    <a:pt x="21071" y="1367"/>
                    <a:pt x="21071" y="0"/>
                    <a:pt x="20929" y="0"/>
                  </a:cubicBezTo>
                  <a:cubicBezTo>
                    <a:pt x="20787" y="0"/>
                    <a:pt x="20503" y="1367"/>
                    <a:pt x="19224" y="5195"/>
                  </a:cubicBezTo>
                  <a:cubicBezTo>
                    <a:pt x="17945" y="9023"/>
                    <a:pt x="15671" y="15311"/>
                    <a:pt x="13397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ha"/>
            <p:cNvSpPr/>
            <p:nvPr/>
          </p:nvSpPr>
          <p:spPr>
            <a:xfrm>
              <a:off x="14707046" y="337225"/>
              <a:ext cx="205576" cy="30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982" fill="norm" stroke="1" extrusionOk="0">
                  <a:moveTo>
                    <a:pt x="20702" y="4760"/>
                  </a:moveTo>
                  <a:cubicBezTo>
                    <a:pt x="20702" y="3217"/>
                    <a:pt x="20702" y="1674"/>
                    <a:pt x="19565" y="774"/>
                  </a:cubicBezTo>
                  <a:cubicBezTo>
                    <a:pt x="18428" y="-126"/>
                    <a:pt x="16155" y="-383"/>
                    <a:pt x="12934" y="774"/>
                  </a:cubicBezTo>
                  <a:cubicBezTo>
                    <a:pt x="9713" y="1931"/>
                    <a:pt x="5544" y="4503"/>
                    <a:pt x="2892" y="7460"/>
                  </a:cubicBezTo>
                  <a:cubicBezTo>
                    <a:pt x="239" y="10417"/>
                    <a:pt x="-898" y="13760"/>
                    <a:pt x="807" y="16460"/>
                  </a:cubicBezTo>
                  <a:cubicBezTo>
                    <a:pt x="2513" y="19160"/>
                    <a:pt x="7060" y="21217"/>
                    <a:pt x="10470" y="20960"/>
                  </a:cubicBezTo>
                  <a:cubicBezTo>
                    <a:pt x="13881" y="20703"/>
                    <a:pt x="16155" y="18131"/>
                    <a:pt x="18428" y="1556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ha"/>
            <p:cNvSpPr/>
            <p:nvPr/>
          </p:nvSpPr>
          <p:spPr>
            <a:xfrm>
              <a:off x="14957777" y="418173"/>
              <a:ext cx="112890" cy="22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720" y="10440"/>
                  </a:cubicBezTo>
                  <a:cubicBezTo>
                    <a:pt x="1440" y="13680"/>
                    <a:pt x="2880" y="16560"/>
                    <a:pt x="5040" y="18540"/>
                  </a:cubicBezTo>
                  <a:cubicBezTo>
                    <a:pt x="7200" y="20520"/>
                    <a:pt x="10080" y="21600"/>
                    <a:pt x="12960" y="21060"/>
                  </a:cubicBezTo>
                  <a:cubicBezTo>
                    <a:pt x="15840" y="20520"/>
                    <a:pt x="18720" y="18360"/>
                    <a:pt x="21600" y="162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ha"/>
            <p:cNvSpPr/>
            <p:nvPr/>
          </p:nvSpPr>
          <p:spPr>
            <a:xfrm>
              <a:off x="15149687" y="418173"/>
              <a:ext cx="11291" cy="1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ha"/>
            <p:cNvSpPr/>
            <p:nvPr/>
          </p:nvSpPr>
          <p:spPr>
            <a:xfrm>
              <a:off x="15172266" y="203684"/>
              <a:ext cx="56445" cy="1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ha"/>
            <p:cNvSpPr/>
            <p:nvPr/>
          </p:nvSpPr>
          <p:spPr>
            <a:xfrm>
              <a:off x="15239998" y="260128"/>
              <a:ext cx="383824" cy="36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350"/>
                    <a:pt x="14400" y="2700"/>
                    <a:pt x="12706" y="4950"/>
                  </a:cubicBezTo>
                  <a:cubicBezTo>
                    <a:pt x="11012" y="7200"/>
                    <a:pt x="11224" y="10350"/>
                    <a:pt x="12176" y="12600"/>
                  </a:cubicBezTo>
                  <a:cubicBezTo>
                    <a:pt x="13129" y="14850"/>
                    <a:pt x="14824" y="16200"/>
                    <a:pt x="16094" y="17325"/>
                  </a:cubicBezTo>
                  <a:cubicBezTo>
                    <a:pt x="17365" y="18450"/>
                    <a:pt x="18212" y="19350"/>
                    <a:pt x="18000" y="20025"/>
                  </a:cubicBezTo>
                  <a:cubicBezTo>
                    <a:pt x="17788" y="20700"/>
                    <a:pt x="16518" y="21150"/>
                    <a:pt x="13341" y="21375"/>
                  </a:cubicBezTo>
                  <a:cubicBezTo>
                    <a:pt x="10165" y="21600"/>
                    <a:pt x="5082" y="216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ha"/>
            <p:cNvSpPr/>
            <p:nvPr/>
          </p:nvSpPr>
          <p:spPr>
            <a:xfrm>
              <a:off x="16267287" y="288191"/>
              <a:ext cx="90312" cy="35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715"/>
                  </a:moveTo>
                  <a:cubicBezTo>
                    <a:pt x="3600" y="805"/>
                    <a:pt x="7200" y="-104"/>
                    <a:pt x="9450" y="10"/>
                  </a:cubicBezTo>
                  <a:cubicBezTo>
                    <a:pt x="11700" y="123"/>
                    <a:pt x="12600" y="1260"/>
                    <a:pt x="13050" y="4216"/>
                  </a:cubicBezTo>
                  <a:cubicBezTo>
                    <a:pt x="13500" y="7172"/>
                    <a:pt x="13500" y="11947"/>
                    <a:pt x="14850" y="15130"/>
                  </a:cubicBezTo>
                  <a:cubicBezTo>
                    <a:pt x="16200" y="18313"/>
                    <a:pt x="18900" y="19904"/>
                    <a:pt x="21600" y="2149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ha"/>
            <p:cNvSpPr/>
            <p:nvPr/>
          </p:nvSpPr>
          <p:spPr>
            <a:xfrm>
              <a:off x="16097955" y="429462"/>
              <a:ext cx="485423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63" y="15600"/>
                    <a:pt x="12726" y="9600"/>
                    <a:pt x="16326" y="6000"/>
                  </a:cubicBezTo>
                  <a:cubicBezTo>
                    <a:pt x="19926" y="2400"/>
                    <a:pt x="20763" y="1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ha"/>
            <p:cNvSpPr/>
            <p:nvPr/>
          </p:nvSpPr>
          <p:spPr>
            <a:xfrm>
              <a:off x="17317155" y="22217"/>
              <a:ext cx="494650" cy="64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11" fill="norm" stroke="1" extrusionOk="0">
                  <a:moveTo>
                    <a:pt x="4909" y="5272"/>
                  </a:moveTo>
                  <a:cubicBezTo>
                    <a:pt x="4582" y="7769"/>
                    <a:pt x="4255" y="10266"/>
                    <a:pt x="4336" y="12389"/>
                  </a:cubicBezTo>
                  <a:cubicBezTo>
                    <a:pt x="4418" y="14511"/>
                    <a:pt x="4909" y="16259"/>
                    <a:pt x="5400" y="17570"/>
                  </a:cubicBezTo>
                  <a:cubicBezTo>
                    <a:pt x="5891" y="18881"/>
                    <a:pt x="6382" y="19755"/>
                    <a:pt x="6300" y="19693"/>
                  </a:cubicBezTo>
                  <a:cubicBezTo>
                    <a:pt x="6218" y="19630"/>
                    <a:pt x="5564" y="18631"/>
                    <a:pt x="4745" y="16634"/>
                  </a:cubicBezTo>
                  <a:cubicBezTo>
                    <a:pt x="3927" y="14636"/>
                    <a:pt x="2945" y="11639"/>
                    <a:pt x="3191" y="8768"/>
                  </a:cubicBezTo>
                  <a:cubicBezTo>
                    <a:pt x="3436" y="5896"/>
                    <a:pt x="4909" y="3149"/>
                    <a:pt x="7282" y="1651"/>
                  </a:cubicBezTo>
                  <a:cubicBezTo>
                    <a:pt x="9655" y="153"/>
                    <a:pt x="12927" y="-97"/>
                    <a:pt x="15136" y="28"/>
                  </a:cubicBezTo>
                  <a:cubicBezTo>
                    <a:pt x="17345" y="153"/>
                    <a:pt x="18491" y="652"/>
                    <a:pt x="19309" y="1214"/>
                  </a:cubicBezTo>
                  <a:cubicBezTo>
                    <a:pt x="20127" y="1776"/>
                    <a:pt x="20618" y="2400"/>
                    <a:pt x="20455" y="3399"/>
                  </a:cubicBezTo>
                  <a:cubicBezTo>
                    <a:pt x="20291" y="4398"/>
                    <a:pt x="19473" y="5771"/>
                    <a:pt x="17836" y="6957"/>
                  </a:cubicBezTo>
                  <a:cubicBezTo>
                    <a:pt x="16200" y="8143"/>
                    <a:pt x="13745" y="9142"/>
                    <a:pt x="12109" y="9704"/>
                  </a:cubicBezTo>
                  <a:cubicBezTo>
                    <a:pt x="10473" y="10266"/>
                    <a:pt x="9655" y="10391"/>
                    <a:pt x="9655" y="10703"/>
                  </a:cubicBezTo>
                  <a:cubicBezTo>
                    <a:pt x="9655" y="11015"/>
                    <a:pt x="10473" y="11515"/>
                    <a:pt x="12355" y="12513"/>
                  </a:cubicBezTo>
                  <a:cubicBezTo>
                    <a:pt x="14236" y="13512"/>
                    <a:pt x="17182" y="15011"/>
                    <a:pt x="18900" y="16009"/>
                  </a:cubicBezTo>
                  <a:cubicBezTo>
                    <a:pt x="20618" y="17008"/>
                    <a:pt x="21109" y="17508"/>
                    <a:pt x="21355" y="18069"/>
                  </a:cubicBezTo>
                  <a:cubicBezTo>
                    <a:pt x="21600" y="18631"/>
                    <a:pt x="21600" y="19256"/>
                    <a:pt x="21027" y="19755"/>
                  </a:cubicBezTo>
                  <a:cubicBezTo>
                    <a:pt x="20455" y="20254"/>
                    <a:pt x="19309" y="20629"/>
                    <a:pt x="16445" y="20941"/>
                  </a:cubicBezTo>
                  <a:cubicBezTo>
                    <a:pt x="13582" y="21253"/>
                    <a:pt x="9000" y="21503"/>
                    <a:pt x="5973" y="21378"/>
                  </a:cubicBezTo>
                  <a:cubicBezTo>
                    <a:pt x="2945" y="21253"/>
                    <a:pt x="1473" y="20754"/>
                    <a:pt x="0" y="2025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ha"/>
            <p:cNvSpPr/>
            <p:nvPr/>
          </p:nvSpPr>
          <p:spPr>
            <a:xfrm>
              <a:off x="18003629" y="397278"/>
              <a:ext cx="374683" cy="24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54" fill="norm" stroke="1" extrusionOk="0">
                  <a:moveTo>
                    <a:pt x="13731" y="2799"/>
                  </a:moveTo>
                  <a:cubicBezTo>
                    <a:pt x="13083" y="1490"/>
                    <a:pt x="12435" y="181"/>
                    <a:pt x="10275" y="18"/>
                  </a:cubicBezTo>
                  <a:cubicBezTo>
                    <a:pt x="8115" y="-146"/>
                    <a:pt x="4443" y="836"/>
                    <a:pt x="2391" y="3781"/>
                  </a:cubicBezTo>
                  <a:cubicBezTo>
                    <a:pt x="339" y="6727"/>
                    <a:pt x="-93" y="11636"/>
                    <a:pt x="15" y="14745"/>
                  </a:cubicBezTo>
                  <a:cubicBezTo>
                    <a:pt x="123" y="17854"/>
                    <a:pt x="771" y="19163"/>
                    <a:pt x="2175" y="19818"/>
                  </a:cubicBezTo>
                  <a:cubicBezTo>
                    <a:pt x="3579" y="20472"/>
                    <a:pt x="5739" y="20472"/>
                    <a:pt x="7359" y="18999"/>
                  </a:cubicBezTo>
                  <a:cubicBezTo>
                    <a:pt x="8979" y="17527"/>
                    <a:pt x="10059" y="14581"/>
                    <a:pt x="10815" y="12290"/>
                  </a:cubicBezTo>
                  <a:cubicBezTo>
                    <a:pt x="11571" y="9999"/>
                    <a:pt x="12003" y="8363"/>
                    <a:pt x="12327" y="8690"/>
                  </a:cubicBezTo>
                  <a:cubicBezTo>
                    <a:pt x="12651" y="9018"/>
                    <a:pt x="12867" y="11309"/>
                    <a:pt x="13191" y="13763"/>
                  </a:cubicBezTo>
                  <a:cubicBezTo>
                    <a:pt x="13515" y="16218"/>
                    <a:pt x="13947" y="18836"/>
                    <a:pt x="15351" y="20145"/>
                  </a:cubicBezTo>
                  <a:cubicBezTo>
                    <a:pt x="16755" y="21454"/>
                    <a:pt x="19131" y="21454"/>
                    <a:pt x="21507" y="2145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ha"/>
            <p:cNvSpPr/>
            <p:nvPr/>
          </p:nvSpPr>
          <p:spPr>
            <a:xfrm>
              <a:off x="18402658" y="327862"/>
              <a:ext cx="336899" cy="33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43" fill="norm" stroke="1" extrusionOk="0">
                  <a:moveTo>
                    <a:pt x="21251" y="0"/>
                  </a:moveTo>
                  <a:cubicBezTo>
                    <a:pt x="18877" y="0"/>
                    <a:pt x="16504" y="0"/>
                    <a:pt x="13893" y="1200"/>
                  </a:cubicBezTo>
                  <a:cubicBezTo>
                    <a:pt x="11282" y="2400"/>
                    <a:pt x="8433" y="4800"/>
                    <a:pt x="7128" y="6600"/>
                  </a:cubicBezTo>
                  <a:cubicBezTo>
                    <a:pt x="5822" y="8400"/>
                    <a:pt x="6060" y="9600"/>
                    <a:pt x="7721" y="11160"/>
                  </a:cubicBezTo>
                  <a:cubicBezTo>
                    <a:pt x="9383" y="12720"/>
                    <a:pt x="12469" y="14640"/>
                    <a:pt x="14486" y="15960"/>
                  </a:cubicBezTo>
                  <a:cubicBezTo>
                    <a:pt x="16504" y="17280"/>
                    <a:pt x="17453" y="18000"/>
                    <a:pt x="16978" y="18720"/>
                  </a:cubicBezTo>
                  <a:cubicBezTo>
                    <a:pt x="16504" y="19440"/>
                    <a:pt x="14605" y="20160"/>
                    <a:pt x="12350" y="20640"/>
                  </a:cubicBezTo>
                  <a:cubicBezTo>
                    <a:pt x="10095" y="21120"/>
                    <a:pt x="7484" y="21360"/>
                    <a:pt x="5229" y="21480"/>
                  </a:cubicBezTo>
                  <a:cubicBezTo>
                    <a:pt x="2974" y="21600"/>
                    <a:pt x="1075" y="21600"/>
                    <a:pt x="363" y="21000"/>
                  </a:cubicBezTo>
                  <a:cubicBezTo>
                    <a:pt x="-349" y="20400"/>
                    <a:pt x="126" y="19200"/>
                    <a:pt x="600" y="180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ha"/>
            <p:cNvSpPr/>
            <p:nvPr/>
          </p:nvSpPr>
          <p:spPr>
            <a:xfrm>
              <a:off x="18923655" y="352530"/>
              <a:ext cx="262920" cy="24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099" fill="norm" stroke="1" extrusionOk="0">
                  <a:moveTo>
                    <a:pt x="6023" y="11427"/>
                  </a:moveTo>
                  <a:cubicBezTo>
                    <a:pt x="9323" y="10783"/>
                    <a:pt x="12623" y="10138"/>
                    <a:pt x="15173" y="9332"/>
                  </a:cubicBezTo>
                  <a:cubicBezTo>
                    <a:pt x="17723" y="8526"/>
                    <a:pt x="19523" y="7559"/>
                    <a:pt x="20423" y="6108"/>
                  </a:cubicBezTo>
                  <a:cubicBezTo>
                    <a:pt x="21323" y="4657"/>
                    <a:pt x="21323" y="2723"/>
                    <a:pt x="18623" y="1433"/>
                  </a:cubicBezTo>
                  <a:cubicBezTo>
                    <a:pt x="15923" y="144"/>
                    <a:pt x="10523" y="-501"/>
                    <a:pt x="6473" y="466"/>
                  </a:cubicBezTo>
                  <a:cubicBezTo>
                    <a:pt x="2423" y="1433"/>
                    <a:pt x="-277" y="4012"/>
                    <a:pt x="23" y="7720"/>
                  </a:cubicBezTo>
                  <a:cubicBezTo>
                    <a:pt x="323" y="11427"/>
                    <a:pt x="3623" y="16263"/>
                    <a:pt x="6473" y="18681"/>
                  </a:cubicBezTo>
                  <a:cubicBezTo>
                    <a:pt x="9323" y="21099"/>
                    <a:pt x="11723" y="21099"/>
                    <a:pt x="14123" y="2109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ha"/>
            <p:cNvSpPr/>
            <p:nvPr/>
          </p:nvSpPr>
          <p:spPr>
            <a:xfrm>
              <a:off x="17300589" y="778933"/>
              <a:ext cx="2353368" cy="47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192" fill="norm" stroke="1" extrusionOk="0">
                  <a:moveTo>
                    <a:pt x="255" y="2513"/>
                  </a:moveTo>
                  <a:cubicBezTo>
                    <a:pt x="152" y="5670"/>
                    <a:pt x="48" y="8827"/>
                    <a:pt x="14" y="10904"/>
                  </a:cubicBezTo>
                  <a:cubicBezTo>
                    <a:pt x="-21" y="12981"/>
                    <a:pt x="14" y="13978"/>
                    <a:pt x="65" y="14892"/>
                  </a:cubicBezTo>
                  <a:cubicBezTo>
                    <a:pt x="117" y="15806"/>
                    <a:pt x="186" y="16637"/>
                    <a:pt x="307" y="17135"/>
                  </a:cubicBezTo>
                  <a:cubicBezTo>
                    <a:pt x="428" y="17633"/>
                    <a:pt x="600" y="17800"/>
                    <a:pt x="997" y="17467"/>
                  </a:cubicBezTo>
                  <a:cubicBezTo>
                    <a:pt x="1394" y="17135"/>
                    <a:pt x="2015" y="16304"/>
                    <a:pt x="2774" y="15557"/>
                  </a:cubicBezTo>
                  <a:cubicBezTo>
                    <a:pt x="3533" y="14809"/>
                    <a:pt x="4430" y="14144"/>
                    <a:pt x="5379" y="13313"/>
                  </a:cubicBezTo>
                  <a:cubicBezTo>
                    <a:pt x="6328" y="12483"/>
                    <a:pt x="7329" y="11486"/>
                    <a:pt x="8088" y="10904"/>
                  </a:cubicBezTo>
                  <a:cubicBezTo>
                    <a:pt x="8847" y="10323"/>
                    <a:pt x="9364" y="10157"/>
                    <a:pt x="9709" y="10157"/>
                  </a:cubicBezTo>
                  <a:cubicBezTo>
                    <a:pt x="10054" y="10157"/>
                    <a:pt x="10227" y="10323"/>
                    <a:pt x="10365" y="10821"/>
                  </a:cubicBezTo>
                  <a:cubicBezTo>
                    <a:pt x="10503" y="11320"/>
                    <a:pt x="10606" y="12150"/>
                    <a:pt x="10693" y="13397"/>
                  </a:cubicBezTo>
                  <a:cubicBezTo>
                    <a:pt x="10779" y="14643"/>
                    <a:pt x="10848" y="16304"/>
                    <a:pt x="10883" y="17800"/>
                  </a:cubicBezTo>
                  <a:cubicBezTo>
                    <a:pt x="10917" y="19295"/>
                    <a:pt x="10917" y="20624"/>
                    <a:pt x="10848" y="21040"/>
                  </a:cubicBezTo>
                  <a:cubicBezTo>
                    <a:pt x="10779" y="21455"/>
                    <a:pt x="10641" y="20957"/>
                    <a:pt x="10572" y="20292"/>
                  </a:cubicBezTo>
                  <a:cubicBezTo>
                    <a:pt x="10503" y="19627"/>
                    <a:pt x="10503" y="18797"/>
                    <a:pt x="10520" y="17966"/>
                  </a:cubicBezTo>
                  <a:cubicBezTo>
                    <a:pt x="10537" y="17135"/>
                    <a:pt x="10572" y="16304"/>
                    <a:pt x="10693" y="15557"/>
                  </a:cubicBezTo>
                  <a:cubicBezTo>
                    <a:pt x="10814" y="14809"/>
                    <a:pt x="11021" y="14144"/>
                    <a:pt x="11555" y="13812"/>
                  </a:cubicBezTo>
                  <a:cubicBezTo>
                    <a:pt x="12090" y="13480"/>
                    <a:pt x="12953" y="13480"/>
                    <a:pt x="14022" y="13563"/>
                  </a:cubicBezTo>
                  <a:cubicBezTo>
                    <a:pt x="15092" y="13646"/>
                    <a:pt x="16369" y="13812"/>
                    <a:pt x="17352" y="13978"/>
                  </a:cubicBezTo>
                  <a:cubicBezTo>
                    <a:pt x="18336" y="14144"/>
                    <a:pt x="19026" y="14310"/>
                    <a:pt x="19491" y="14477"/>
                  </a:cubicBezTo>
                  <a:cubicBezTo>
                    <a:pt x="19957" y="14643"/>
                    <a:pt x="20199" y="14809"/>
                    <a:pt x="20371" y="14560"/>
                  </a:cubicBezTo>
                  <a:cubicBezTo>
                    <a:pt x="20544" y="14310"/>
                    <a:pt x="20647" y="13646"/>
                    <a:pt x="20837" y="11818"/>
                  </a:cubicBezTo>
                  <a:cubicBezTo>
                    <a:pt x="21027" y="9990"/>
                    <a:pt x="21303" y="7000"/>
                    <a:pt x="21441" y="5089"/>
                  </a:cubicBezTo>
                  <a:cubicBezTo>
                    <a:pt x="21579" y="3178"/>
                    <a:pt x="21579" y="2347"/>
                    <a:pt x="21579" y="1517"/>
                  </a:cubicBezTo>
                  <a:cubicBezTo>
                    <a:pt x="21579" y="686"/>
                    <a:pt x="21579" y="-145"/>
                    <a:pt x="21527" y="21"/>
                  </a:cubicBezTo>
                  <a:cubicBezTo>
                    <a:pt x="21475" y="187"/>
                    <a:pt x="21372" y="1350"/>
                    <a:pt x="21268" y="251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ha"/>
            <p:cNvSpPr/>
            <p:nvPr/>
          </p:nvSpPr>
          <p:spPr>
            <a:xfrm>
              <a:off x="18440248" y="1264839"/>
              <a:ext cx="1290508" cy="150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660" y="0"/>
                  </a:moveTo>
                  <a:cubicBezTo>
                    <a:pt x="347" y="812"/>
                    <a:pt x="34" y="1624"/>
                    <a:pt x="2" y="2382"/>
                  </a:cubicBezTo>
                  <a:cubicBezTo>
                    <a:pt x="-29" y="3140"/>
                    <a:pt x="221" y="3844"/>
                    <a:pt x="1254" y="4493"/>
                  </a:cubicBezTo>
                  <a:cubicBezTo>
                    <a:pt x="2288" y="5143"/>
                    <a:pt x="4103" y="5738"/>
                    <a:pt x="6138" y="6117"/>
                  </a:cubicBezTo>
                  <a:cubicBezTo>
                    <a:pt x="8173" y="6496"/>
                    <a:pt x="10427" y="6659"/>
                    <a:pt x="12305" y="6767"/>
                  </a:cubicBezTo>
                  <a:cubicBezTo>
                    <a:pt x="14183" y="6875"/>
                    <a:pt x="15686" y="6929"/>
                    <a:pt x="16938" y="7092"/>
                  </a:cubicBezTo>
                  <a:cubicBezTo>
                    <a:pt x="18190" y="7254"/>
                    <a:pt x="19192" y="7525"/>
                    <a:pt x="19943" y="7904"/>
                  </a:cubicBezTo>
                  <a:cubicBezTo>
                    <a:pt x="20694" y="8283"/>
                    <a:pt x="21195" y="8770"/>
                    <a:pt x="21383" y="9663"/>
                  </a:cubicBezTo>
                  <a:cubicBezTo>
                    <a:pt x="21571" y="10556"/>
                    <a:pt x="21446" y="11856"/>
                    <a:pt x="21133" y="13236"/>
                  </a:cubicBezTo>
                  <a:cubicBezTo>
                    <a:pt x="20820" y="14617"/>
                    <a:pt x="20319" y="16078"/>
                    <a:pt x="19912" y="17269"/>
                  </a:cubicBezTo>
                  <a:cubicBezTo>
                    <a:pt x="19505" y="18460"/>
                    <a:pt x="19192" y="19380"/>
                    <a:pt x="19004" y="19976"/>
                  </a:cubicBezTo>
                  <a:cubicBezTo>
                    <a:pt x="18816" y="20571"/>
                    <a:pt x="18754" y="20842"/>
                    <a:pt x="18848" y="21059"/>
                  </a:cubicBezTo>
                  <a:cubicBezTo>
                    <a:pt x="18941" y="21275"/>
                    <a:pt x="19192" y="21438"/>
                    <a:pt x="19442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ha"/>
            <p:cNvSpPr/>
            <p:nvPr/>
          </p:nvSpPr>
          <p:spPr>
            <a:xfrm>
              <a:off x="19394310" y="2721106"/>
              <a:ext cx="406402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0" y="21600"/>
                  </a:moveTo>
                  <a:cubicBezTo>
                    <a:pt x="1200" y="20400"/>
                    <a:pt x="0" y="19200"/>
                    <a:pt x="0" y="17400"/>
                  </a:cubicBezTo>
                  <a:cubicBezTo>
                    <a:pt x="0" y="15600"/>
                    <a:pt x="1200" y="13200"/>
                    <a:pt x="4500" y="10200"/>
                  </a:cubicBezTo>
                  <a:cubicBezTo>
                    <a:pt x="7800" y="7200"/>
                    <a:pt x="13200" y="3600"/>
                    <a:pt x="16400" y="1800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ha"/>
            <p:cNvSpPr/>
            <p:nvPr/>
          </p:nvSpPr>
          <p:spPr>
            <a:xfrm>
              <a:off x="19529777" y="2766262"/>
              <a:ext cx="216657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7821" y="0"/>
                  </a:moveTo>
                  <a:cubicBezTo>
                    <a:pt x="5959" y="0"/>
                    <a:pt x="4097" y="0"/>
                    <a:pt x="2607" y="1108"/>
                  </a:cubicBezTo>
                  <a:cubicBezTo>
                    <a:pt x="1117" y="2215"/>
                    <a:pt x="0" y="4431"/>
                    <a:pt x="0" y="7200"/>
                  </a:cubicBezTo>
                  <a:cubicBezTo>
                    <a:pt x="0" y="9969"/>
                    <a:pt x="1117" y="13292"/>
                    <a:pt x="3724" y="15231"/>
                  </a:cubicBezTo>
                  <a:cubicBezTo>
                    <a:pt x="6331" y="17169"/>
                    <a:pt x="10428" y="17723"/>
                    <a:pt x="13407" y="17446"/>
                  </a:cubicBezTo>
                  <a:cubicBezTo>
                    <a:pt x="16386" y="17169"/>
                    <a:pt x="18248" y="16062"/>
                    <a:pt x="19552" y="14123"/>
                  </a:cubicBezTo>
                  <a:cubicBezTo>
                    <a:pt x="20855" y="12185"/>
                    <a:pt x="21600" y="9415"/>
                    <a:pt x="21414" y="6923"/>
                  </a:cubicBezTo>
                  <a:cubicBezTo>
                    <a:pt x="21228" y="4431"/>
                    <a:pt x="20110" y="2215"/>
                    <a:pt x="18993" y="3323"/>
                  </a:cubicBezTo>
                  <a:cubicBezTo>
                    <a:pt x="17876" y="4431"/>
                    <a:pt x="16759" y="8862"/>
                    <a:pt x="15828" y="12462"/>
                  </a:cubicBezTo>
                  <a:cubicBezTo>
                    <a:pt x="14897" y="16062"/>
                    <a:pt x="14152" y="18831"/>
                    <a:pt x="13407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ha"/>
            <p:cNvSpPr/>
            <p:nvPr/>
          </p:nvSpPr>
          <p:spPr>
            <a:xfrm>
              <a:off x="19270132" y="3450669"/>
              <a:ext cx="719294" cy="43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05" fill="norm" stroke="1" extrusionOk="0">
                  <a:moveTo>
                    <a:pt x="2363" y="2402"/>
                  </a:moveTo>
                  <a:cubicBezTo>
                    <a:pt x="1575" y="2036"/>
                    <a:pt x="788" y="1670"/>
                    <a:pt x="900" y="1303"/>
                  </a:cubicBezTo>
                  <a:cubicBezTo>
                    <a:pt x="1012" y="937"/>
                    <a:pt x="2025" y="571"/>
                    <a:pt x="3994" y="297"/>
                  </a:cubicBezTo>
                  <a:cubicBezTo>
                    <a:pt x="5962" y="22"/>
                    <a:pt x="8887" y="-161"/>
                    <a:pt x="11194" y="205"/>
                  </a:cubicBezTo>
                  <a:cubicBezTo>
                    <a:pt x="13500" y="571"/>
                    <a:pt x="15187" y="1486"/>
                    <a:pt x="16819" y="3683"/>
                  </a:cubicBezTo>
                  <a:cubicBezTo>
                    <a:pt x="18450" y="5880"/>
                    <a:pt x="20025" y="9358"/>
                    <a:pt x="20812" y="11554"/>
                  </a:cubicBezTo>
                  <a:cubicBezTo>
                    <a:pt x="21600" y="13751"/>
                    <a:pt x="21600" y="14666"/>
                    <a:pt x="21375" y="15398"/>
                  </a:cubicBezTo>
                  <a:cubicBezTo>
                    <a:pt x="21150" y="16131"/>
                    <a:pt x="20700" y="16680"/>
                    <a:pt x="18844" y="17686"/>
                  </a:cubicBezTo>
                  <a:cubicBezTo>
                    <a:pt x="16988" y="18693"/>
                    <a:pt x="13725" y="20158"/>
                    <a:pt x="10912" y="20798"/>
                  </a:cubicBezTo>
                  <a:cubicBezTo>
                    <a:pt x="8100" y="21439"/>
                    <a:pt x="5738" y="21256"/>
                    <a:pt x="3994" y="20707"/>
                  </a:cubicBezTo>
                  <a:cubicBezTo>
                    <a:pt x="2250" y="20158"/>
                    <a:pt x="1125" y="19242"/>
                    <a:pt x="0" y="1832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ha"/>
            <p:cNvSpPr/>
            <p:nvPr/>
          </p:nvSpPr>
          <p:spPr>
            <a:xfrm>
              <a:off x="19529777" y="3579062"/>
              <a:ext cx="45156" cy="34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ha"/>
            <p:cNvSpPr/>
            <p:nvPr/>
          </p:nvSpPr>
          <p:spPr>
            <a:xfrm>
              <a:off x="19196436" y="4741817"/>
              <a:ext cx="456747" cy="37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2818" y="0"/>
                  </a:moveTo>
                  <a:cubicBezTo>
                    <a:pt x="13166" y="3709"/>
                    <a:pt x="13514" y="7418"/>
                    <a:pt x="14385" y="10036"/>
                  </a:cubicBezTo>
                  <a:cubicBezTo>
                    <a:pt x="15256" y="12655"/>
                    <a:pt x="16650" y="14182"/>
                    <a:pt x="17782" y="14945"/>
                  </a:cubicBezTo>
                  <a:cubicBezTo>
                    <a:pt x="18914" y="15709"/>
                    <a:pt x="19785" y="15709"/>
                    <a:pt x="20395" y="15164"/>
                  </a:cubicBezTo>
                  <a:cubicBezTo>
                    <a:pt x="21005" y="14618"/>
                    <a:pt x="21353" y="13527"/>
                    <a:pt x="21005" y="11673"/>
                  </a:cubicBezTo>
                  <a:cubicBezTo>
                    <a:pt x="20656" y="9818"/>
                    <a:pt x="19611" y="7200"/>
                    <a:pt x="17608" y="5455"/>
                  </a:cubicBezTo>
                  <a:cubicBezTo>
                    <a:pt x="15605" y="3709"/>
                    <a:pt x="12643" y="2836"/>
                    <a:pt x="9682" y="3164"/>
                  </a:cubicBezTo>
                  <a:cubicBezTo>
                    <a:pt x="6721" y="3491"/>
                    <a:pt x="3759" y="5018"/>
                    <a:pt x="2018" y="7091"/>
                  </a:cubicBezTo>
                  <a:cubicBezTo>
                    <a:pt x="276" y="9164"/>
                    <a:pt x="-247" y="11782"/>
                    <a:pt x="101" y="14291"/>
                  </a:cubicBezTo>
                  <a:cubicBezTo>
                    <a:pt x="450" y="16800"/>
                    <a:pt x="1669" y="19200"/>
                    <a:pt x="2888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ha"/>
            <p:cNvSpPr/>
            <p:nvPr/>
          </p:nvSpPr>
          <p:spPr>
            <a:xfrm>
              <a:off x="19214942" y="5281281"/>
              <a:ext cx="427725" cy="21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02" fill="norm" stroke="1" extrusionOk="0">
                  <a:moveTo>
                    <a:pt x="21350" y="21102"/>
                  </a:moveTo>
                  <a:cubicBezTo>
                    <a:pt x="20411" y="15244"/>
                    <a:pt x="19472" y="9387"/>
                    <a:pt x="18627" y="5909"/>
                  </a:cubicBezTo>
                  <a:cubicBezTo>
                    <a:pt x="17781" y="2431"/>
                    <a:pt x="17030" y="1333"/>
                    <a:pt x="15997" y="600"/>
                  </a:cubicBezTo>
                  <a:cubicBezTo>
                    <a:pt x="14964" y="-132"/>
                    <a:pt x="13649" y="-498"/>
                    <a:pt x="12334" y="1333"/>
                  </a:cubicBezTo>
                  <a:cubicBezTo>
                    <a:pt x="11020" y="3163"/>
                    <a:pt x="9705" y="7190"/>
                    <a:pt x="8766" y="10119"/>
                  </a:cubicBezTo>
                  <a:cubicBezTo>
                    <a:pt x="7827" y="13048"/>
                    <a:pt x="7263" y="14878"/>
                    <a:pt x="6418" y="16160"/>
                  </a:cubicBezTo>
                  <a:cubicBezTo>
                    <a:pt x="5573" y="17441"/>
                    <a:pt x="4446" y="18173"/>
                    <a:pt x="3225" y="16343"/>
                  </a:cubicBezTo>
                  <a:cubicBezTo>
                    <a:pt x="2004" y="14512"/>
                    <a:pt x="689" y="10119"/>
                    <a:pt x="220" y="7007"/>
                  </a:cubicBezTo>
                  <a:cubicBezTo>
                    <a:pt x="-250" y="3895"/>
                    <a:pt x="126" y="2065"/>
                    <a:pt x="501" y="23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ha"/>
            <p:cNvSpPr/>
            <p:nvPr/>
          </p:nvSpPr>
          <p:spPr>
            <a:xfrm>
              <a:off x="19260908" y="5893284"/>
              <a:ext cx="810736" cy="2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055" fill="norm" stroke="1" extrusionOk="0">
                  <a:moveTo>
                    <a:pt x="21446" y="0"/>
                  </a:moveTo>
                  <a:cubicBezTo>
                    <a:pt x="17664" y="8100"/>
                    <a:pt x="13881" y="16200"/>
                    <a:pt x="10646" y="18900"/>
                  </a:cubicBezTo>
                  <a:cubicBezTo>
                    <a:pt x="7411" y="21600"/>
                    <a:pt x="4723" y="18900"/>
                    <a:pt x="2932" y="17550"/>
                  </a:cubicBezTo>
                  <a:cubicBezTo>
                    <a:pt x="1140" y="16200"/>
                    <a:pt x="244" y="16200"/>
                    <a:pt x="45" y="14850"/>
                  </a:cubicBezTo>
                  <a:cubicBezTo>
                    <a:pt x="-154" y="13500"/>
                    <a:pt x="344" y="10800"/>
                    <a:pt x="841" y="81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ha"/>
            <p:cNvSpPr/>
            <p:nvPr/>
          </p:nvSpPr>
          <p:spPr>
            <a:xfrm>
              <a:off x="19665243" y="5656217"/>
              <a:ext cx="45156" cy="56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040"/>
                    <a:pt x="10800" y="10080"/>
                    <a:pt x="14400" y="13680"/>
                  </a:cubicBezTo>
                  <a:cubicBezTo>
                    <a:pt x="18000" y="17280"/>
                    <a:pt x="19800" y="1944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ha"/>
            <p:cNvSpPr/>
            <p:nvPr/>
          </p:nvSpPr>
          <p:spPr>
            <a:xfrm>
              <a:off x="19177812" y="5972306"/>
              <a:ext cx="254689" cy="56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437" y="0"/>
                  </a:moveTo>
                  <a:cubicBezTo>
                    <a:pt x="14567" y="2880"/>
                    <a:pt x="17697" y="5760"/>
                    <a:pt x="19106" y="7632"/>
                  </a:cubicBezTo>
                  <a:cubicBezTo>
                    <a:pt x="20515" y="9504"/>
                    <a:pt x="20202" y="10368"/>
                    <a:pt x="17384" y="11160"/>
                  </a:cubicBezTo>
                  <a:cubicBezTo>
                    <a:pt x="14567" y="11952"/>
                    <a:pt x="9245" y="12672"/>
                    <a:pt x="5645" y="12816"/>
                  </a:cubicBezTo>
                  <a:cubicBezTo>
                    <a:pt x="2045" y="12960"/>
                    <a:pt x="167" y="12528"/>
                    <a:pt x="11" y="12240"/>
                  </a:cubicBezTo>
                  <a:cubicBezTo>
                    <a:pt x="-146" y="11952"/>
                    <a:pt x="1419" y="11808"/>
                    <a:pt x="4863" y="12096"/>
                  </a:cubicBezTo>
                  <a:cubicBezTo>
                    <a:pt x="8306" y="12384"/>
                    <a:pt x="13628" y="13104"/>
                    <a:pt x="16915" y="13680"/>
                  </a:cubicBezTo>
                  <a:cubicBezTo>
                    <a:pt x="20202" y="14256"/>
                    <a:pt x="21454" y="14688"/>
                    <a:pt x="21141" y="15984"/>
                  </a:cubicBezTo>
                  <a:cubicBezTo>
                    <a:pt x="20828" y="17280"/>
                    <a:pt x="18950" y="19440"/>
                    <a:pt x="17071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ha"/>
            <p:cNvSpPr/>
            <p:nvPr/>
          </p:nvSpPr>
          <p:spPr>
            <a:xfrm>
              <a:off x="19191779" y="6649639"/>
              <a:ext cx="236400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8882" y="0"/>
                  </a:moveTo>
                  <a:cubicBezTo>
                    <a:pt x="14894" y="1714"/>
                    <a:pt x="10907" y="3429"/>
                    <a:pt x="7750" y="4800"/>
                  </a:cubicBezTo>
                  <a:cubicBezTo>
                    <a:pt x="4593" y="6171"/>
                    <a:pt x="2267" y="7200"/>
                    <a:pt x="938" y="8571"/>
                  </a:cubicBezTo>
                  <a:cubicBezTo>
                    <a:pt x="-392" y="9943"/>
                    <a:pt x="-724" y="11657"/>
                    <a:pt x="2765" y="13886"/>
                  </a:cubicBezTo>
                  <a:cubicBezTo>
                    <a:pt x="6254" y="16114"/>
                    <a:pt x="13565" y="18857"/>
                    <a:pt x="20876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ha"/>
            <p:cNvSpPr/>
            <p:nvPr/>
          </p:nvSpPr>
          <p:spPr>
            <a:xfrm>
              <a:off x="19185371" y="7131039"/>
              <a:ext cx="769431" cy="10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213" fill="norm" stroke="1" extrusionOk="0">
                  <a:moveTo>
                    <a:pt x="19977" y="770"/>
                  </a:moveTo>
                  <a:cubicBezTo>
                    <a:pt x="20501" y="50"/>
                    <a:pt x="21026" y="-670"/>
                    <a:pt x="21288" y="1130"/>
                  </a:cubicBezTo>
                  <a:cubicBezTo>
                    <a:pt x="21550" y="2930"/>
                    <a:pt x="21550" y="7250"/>
                    <a:pt x="20659" y="11210"/>
                  </a:cubicBezTo>
                  <a:cubicBezTo>
                    <a:pt x="19767" y="15170"/>
                    <a:pt x="17985" y="18770"/>
                    <a:pt x="15468" y="19850"/>
                  </a:cubicBezTo>
                  <a:cubicBezTo>
                    <a:pt x="12952" y="20930"/>
                    <a:pt x="9701" y="19490"/>
                    <a:pt x="7290" y="16970"/>
                  </a:cubicBezTo>
                  <a:cubicBezTo>
                    <a:pt x="4878" y="14450"/>
                    <a:pt x="3305" y="10850"/>
                    <a:pt x="2100" y="8690"/>
                  </a:cubicBezTo>
                  <a:cubicBezTo>
                    <a:pt x="894" y="6530"/>
                    <a:pt x="55" y="5810"/>
                    <a:pt x="2" y="5810"/>
                  </a:cubicBezTo>
                  <a:cubicBezTo>
                    <a:pt x="-50" y="5810"/>
                    <a:pt x="684" y="6530"/>
                    <a:pt x="1418" y="725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ha"/>
            <p:cNvSpPr/>
            <p:nvPr/>
          </p:nvSpPr>
          <p:spPr>
            <a:xfrm>
              <a:off x="19462043" y="7112483"/>
              <a:ext cx="25964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4000"/>
                    <a:pt x="12209" y="8000"/>
                    <a:pt x="8609" y="11600"/>
                  </a:cubicBezTo>
                  <a:cubicBezTo>
                    <a:pt x="5009" y="15200"/>
                    <a:pt x="2504" y="18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ha"/>
            <p:cNvSpPr/>
            <p:nvPr/>
          </p:nvSpPr>
          <p:spPr>
            <a:xfrm>
              <a:off x="19260522" y="7530173"/>
              <a:ext cx="341113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18208" y="0"/>
                  </a:moveTo>
                  <a:cubicBezTo>
                    <a:pt x="19852" y="1029"/>
                    <a:pt x="21495" y="2057"/>
                    <a:pt x="21260" y="2400"/>
                  </a:cubicBezTo>
                  <a:cubicBezTo>
                    <a:pt x="21025" y="2743"/>
                    <a:pt x="18912" y="2400"/>
                    <a:pt x="16095" y="2229"/>
                  </a:cubicBezTo>
                  <a:cubicBezTo>
                    <a:pt x="13278" y="2057"/>
                    <a:pt x="9756" y="2057"/>
                    <a:pt x="7173" y="2571"/>
                  </a:cubicBezTo>
                  <a:cubicBezTo>
                    <a:pt x="4591" y="3086"/>
                    <a:pt x="2947" y="4114"/>
                    <a:pt x="1773" y="5314"/>
                  </a:cubicBezTo>
                  <a:cubicBezTo>
                    <a:pt x="599" y="6514"/>
                    <a:pt x="-105" y="7886"/>
                    <a:pt x="12" y="9257"/>
                  </a:cubicBezTo>
                  <a:cubicBezTo>
                    <a:pt x="130" y="10629"/>
                    <a:pt x="1069" y="12000"/>
                    <a:pt x="4356" y="14057"/>
                  </a:cubicBezTo>
                  <a:cubicBezTo>
                    <a:pt x="7643" y="16114"/>
                    <a:pt x="13278" y="18857"/>
                    <a:pt x="18912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ha"/>
            <p:cNvSpPr/>
            <p:nvPr/>
          </p:nvSpPr>
          <p:spPr>
            <a:xfrm>
              <a:off x="19197219" y="7936573"/>
              <a:ext cx="287405" cy="56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21151" y="0"/>
                  </a:moveTo>
                  <a:cubicBezTo>
                    <a:pt x="17551" y="1296"/>
                    <a:pt x="13951" y="2592"/>
                    <a:pt x="11459" y="3312"/>
                  </a:cubicBezTo>
                  <a:cubicBezTo>
                    <a:pt x="8966" y="4032"/>
                    <a:pt x="7582" y="4176"/>
                    <a:pt x="5505" y="4248"/>
                  </a:cubicBezTo>
                  <a:cubicBezTo>
                    <a:pt x="3428" y="4320"/>
                    <a:pt x="659" y="4320"/>
                    <a:pt x="105" y="4248"/>
                  </a:cubicBezTo>
                  <a:cubicBezTo>
                    <a:pt x="-449" y="4176"/>
                    <a:pt x="1213" y="4032"/>
                    <a:pt x="4813" y="4392"/>
                  </a:cubicBezTo>
                  <a:cubicBezTo>
                    <a:pt x="8413" y="4752"/>
                    <a:pt x="13951" y="5616"/>
                    <a:pt x="17136" y="6336"/>
                  </a:cubicBezTo>
                  <a:cubicBezTo>
                    <a:pt x="20320" y="7056"/>
                    <a:pt x="21151" y="7632"/>
                    <a:pt x="21013" y="9000"/>
                  </a:cubicBezTo>
                  <a:cubicBezTo>
                    <a:pt x="20874" y="10368"/>
                    <a:pt x="19766" y="12528"/>
                    <a:pt x="18936" y="14760"/>
                  </a:cubicBezTo>
                  <a:cubicBezTo>
                    <a:pt x="18105" y="16992"/>
                    <a:pt x="17551" y="19296"/>
                    <a:pt x="16997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ha"/>
            <p:cNvSpPr/>
            <p:nvPr/>
          </p:nvSpPr>
          <p:spPr>
            <a:xfrm>
              <a:off x="19078221" y="8463469"/>
              <a:ext cx="481675" cy="34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30" fill="norm" stroke="1" extrusionOk="0">
                  <a:moveTo>
                    <a:pt x="19591" y="12072"/>
                  </a:moveTo>
                  <a:cubicBezTo>
                    <a:pt x="20260" y="11375"/>
                    <a:pt x="20930" y="10678"/>
                    <a:pt x="21265" y="9633"/>
                  </a:cubicBezTo>
                  <a:cubicBezTo>
                    <a:pt x="21600" y="8588"/>
                    <a:pt x="21600" y="7195"/>
                    <a:pt x="19674" y="5336"/>
                  </a:cubicBezTo>
                  <a:cubicBezTo>
                    <a:pt x="17749" y="3478"/>
                    <a:pt x="13898" y="1156"/>
                    <a:pt x="10967" y="343"/>
                  </a:cubicBezTo>
                  <a:cubicBezTo>
                    <a:pt x="8037" y="-470"/>
                    <a:pt x="6028" y="227"/>
                    <a:pt x="4605" y="1736"/>
                  </a:cubicBezTo>
                  <a:cubicBezTo>
                    <a:pt x="3181" y="3246"/>
                    <a:pt x="2344" y="5569"/>
                    <a:pt x="2846" y="7311"/>
                  </a:cubicBezTo>
                  <a:cubicBezTo>
                    <a:pt x="3349" y="9053"/>
                    <a:pt x="5191" y="10214"/>
                    <a:pt x="6865" y="10911"/>
                  </a:cubicBezTo>
                  <a:cubicBezTo>
                    <a:pt x="8540" y="11607"/>
                    <a:pt x="10047" y="11840"/>
                    <a:pt x="9879" y="12188"/>
                  </a:cubicBezTo>
                  <a:cubicBezTo>
                    <a:pt x="9712" y="12536"/>
                    <a:pt x="7870" y="13001"/>
                    <a:pt x="5944" y="14511"/>
                  </a:cubicBezTo>
                  <a:cubicBezTo>
                    <a:pt x="4019" y="16020"/>
                    <a:pt x="2009" y="18575"/>
                    <a:pt x="0" y="2113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ha"/>
            <p:cNvSpPr/>
            <p:nvPr/>
          </p:nvSpPr>
          <p:spPr>
            <a:xfrm>
              <a:off x="18739555" y="10131537"/>
              <a:ext cx="752190" cy="31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784" fill="norm" stroke="1" extrusionOk="0">
                  <a:moveTo>
                    <a:pt x="19343" y="20530"/>
                  </a:moveTo>
                  <a:cubicBezTo>
                    <a:pt x="19881" y="20530"/>
                    <a:pt x="20418" y="20530"/>
                    <a:pt x="20848" y="20034"/>
                  </a:cubicBezTo>
                  <a:cubicBezTo>
                    <a:pt x="21278" y="19537"/>
                    <a:pt x="21600" y="18544"/>
                    <a:pt x="21439" y="15193"/>
                  </a:cubicBezTo>
                  <a:cubicBezTo>
                    <a:pt x="21278" y="11841"/>
                    <a:pt x="20633" y="6130"/>
                    <a:pt x="19773" y="3027"/>
                  </a:cubicBezTo>
                  <a:cubicBezTo>
                    <a:pt x="18913" y="-76"/>
                    <a:pt x="17839" y="-573"/>
                    <a:pt x="16818" y="544"/>
                  </a:cubicBezTo>
                  <a:cubicBezTo>
                    <a:pt x="15797" y="1661"/>
                    <a:pt x="14830" y="4393"/>
                    <a:pt x="14507" y="7372"/>
                  </a:cubicBezTo>
                  <a:cubicBezTo>
                    <a:pt x="14185" y="10351"/>
                    <a:pt x="14507" y="13579"/>
                    <a:pt x="15528" y="15937"/>
                  </a:cubicBezTo>
                  <a:cubicBezTo>
                    <a:pt x="16549" y="18296"/>
                    <a:pt x="18269" y="19786"/>
                    <a:pt x="19397" y="20406"/>
                  </a:cubicBezTo>
                  <a:cubicBezTo>
                    <a:pt x="20525" y="21027"/>
                    <a:pt x="21063" y="20779"/>
                    <a:pt x="21063" y="20406"/>
                  </a:cubicBezTo>
                  <a:cubicBezTo>
                    <a:pt x="21063" y="20034"/>
                    <a:pt x="20525" y="19537"/>
                    <a:pt x="18752" y="19165"/>
                  </a:cubicBezTo>
                  <a:cubicBezTo>
                    <a:pt x="16979" y="18793"/>
                    <a:pt x="13970" y="18544"/>
                    <a:pt x="10639" y="18296"/>
                  </a:cubicBezTo>
                  <a:cubicBezTo>
                    <a:pt x="7307" y="18048"/>
                    <a:pt x="3654" y="17799"/>
                    <a:pt x="0" y="1755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ha"/>
            <p:cNvSpPr/>
            <p:nvPr/>
          </p:nvSpPr>
          <p:spPr>
            <a:xfrm>
              <a:off x="19144954" y="10273373"/>
              <a:ext cx="34868" cy="36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025"/>
                    <a:pt x="2735" y="4050"/>
                    <a:pt x="575" y="7650"/>
                  </a:cubicBezTo>
                  <a:cubicBezTo>
                    <a:pt x="-1585" y="11250"/>
                    <a:pt x="2735" y="16425"/>
                    <a:pt x="7055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ha"/>
            <p:cNvSpPr/>
            <p:nvPr/>
          </p:nvSpPr>
          <p:spPr>
            <a:xfrm>
              <a:off x="19235007" y="10826528"/>
              <a:ext cx="283482" cy="25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21133" y="0"/>
                  </a:moveTo>
                  <a:cubicBezTo>
                    <a:pt x="16364" y="1878"/>
                    <a:pt x="11595" y="3757"/>
                    <a:pt x="8089" y="5791"/>
                  </a:cubicBezTo>
                  <a:cubicBezTo>
                    <a:pt x="4582" y="7826"/>
                    <a:pt x="2338" y="10017"/>
                    <a:pt x="1076" y="11896"/>
                  </a:cubicBezTo>
                  <a:cubicBezTo>
                    <a:pt x="-186" y="13774"/>
                    <a:pt x="-467" y="15339"/>
                    <a:pt x="936" y="16904"/>
                  </a:cubicBezTo>
                  <a:cubicBezTo>
                    <a:pt x="2338" y="18470"/>
                    <a:pt x="5424" y="20035"/>
                    <a:pt x="851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ha"/>
            <p:cNvSpPr/>
            <p:nvPr/>
          </p:nvSpPr>
          <p:spPr>
            <a:xfrm>
              <a:off x="19292710" y="11424839"/>
              <a:ext cx="300132" cy="21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0268" fill="norm" stroke="1" extrusionOk="0">
                  <a:moveTo>
                    <a:pt x="9483" y="0"/>
                  </a:moveTo>
                  <a:cubicBezTo>
                    <a:pt x="9219" y="4320"/>
                    <a:pt x="8956" y="8640"/>
                    <a:pt x="10141" y="12240"/>
                  </a:cubicBezTo>
                  <a:cubicBezTo>
                    <a:pt x="11327" y="15840"/>
                    <a:pt x="13961" y="18720"/>
                    <a:pt x="15937" y="19800"/>
                  </a:cubicBezTo>
                  <a:cubicBezTo>
                    <a:pt x="17912" y="20880"/>
                    <a:pt x="19229" y="20160"/>
                    <a:pt x="20151" y="16920"/>
                  </a:cubicBezTo>
                  <a:cubicBezTo>
                    <a:pt x="21073" y="13680"/>
                    <a:pt x="21600" y="7920"/>
                    <a:pt x="19888" y="4320"/>
                  </a:cubicBezTo>
                  <a:cubicBezTo>
                    <a:pt x="18176" y="720"/>
                    <a:pt x="14224" y="-720"/>
                    <a:pt x="10537" y="900"/>
                  </a:cubicBezTo>
                  <a:cubicBezTo>
                    <a:pt x="6849" y="2520"/>
                    <a:pt x="3424" y="7200"/>
                    <a:pt x="0" y="1188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ha"/>
            <p:cNvSpPr/>
            <p:nvPr/>
          </p:nvSpPr>
          <p:spPr>
            <a:xfrm>
              <a:off x="17951688" y="5332020"/>
              <a:ext cx="468845" cy="19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679" fill="norm" stroke="1" extrusionOk="0">
                  <a:moveTo>
                    <a:pt x="18922" y="20062"/>
                  </a:moveTo>
                  <a:cubicBezTo>
                    <a:pt x="19779" y="20062"/>
                    <a:pt x="20636" y="20062"/>
                    <a:pt x="21064" y="18262"/>
                  </a:cubicBezTo>
                  <a:cubicBezTo>
                    <a:pt x="21493" y="16462"/>
                    <a:pt x="21493" y="12862"/>
                    <a:pt x="20807" y="9262"/>
                  </a:cubicBezTo>
                  <a:cubicBezTo>
                    <a:pt x="20122" y="5662"/>
                    <a:pt x="18750" y="2062"/>
                    <a:pt x="17293" y="662"/>
                  </a:cubicBezTo>
                  <a:cubicBezTo>
                    <a:pt x="15836" y="-738"/>
                    <a:pt x="14293" y="62"/>
                    <a:pt x="12664" y="3262"/>
                  </a:cubicBezTo>
                  <a:cubicBezTo>
                    <a:pt x="11036" y="6462"/>
                    <a:pt x="9322" y="12062"/>
                    <a:pt x="7436" y="15662"/>
                  </a:cubicBezTo>
                  <a:cubicBezTo>
                    <a:pt x="5550" y="19262"/>
                    <a:pt x="3493" y="20862"/>
                    <a:pt x="2207" y="20662"/>
                  </a:cubicBezTo>
                  <a:cubicBezTo>
                    <a:pt x="922" y="20462"/>
                    <a:pt x="407" y="18462"/>
                    <a:pt x="150" y="16462"/>
                  </a:cubicBezTo>
                  <a:cubicBezTo>
                    <a:pt x="-107" y="14462"/>
                    <a:pt x="-107" y="12462"/>
                    <a:pt x="750" y="10862"/>
                  </a:cubicBezTo>
                  <a:cubicBezTo>
                    <a:pt x="1607" y="9262"/>
                    <a:pt x="3322" y="8062"/>
                    <a:pt x="5036" y="686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ha"/>
            <p:cNvSpPr/>
            <p:nvPr/>
          </p:nvSpPr>
          <p:spPr>
            <a:xfrm>
              <a:off x="17938043" y="5735240"/>
              <a:ext cx="358199" cy="28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1475" y="0"/>
                  </a:moveTo>
                  <a:cubicBezTo>
                    <a:pt x="11925" y="4320"/>
                    <a:pt x="12375" y="8640"/>
                    <a:pt x="12825" y="11520"/>
                  </a:cubicBezTo>
                  <a:cubicBezTo>
                    <a:pt x="13275" y="14400"/>
                    <a:pt x="13725" y="15840"/>
                    <a:pt x="14513" y="16416"/>
                  </a:cubicBezTo>
                  <a:cubicBezTo>
                    <a:pt x="15300" y="16992"/>
                    <a:pt x="16425" y="16704"/>
                    <a:pt x="17325" y="15840"/>
                  </a:cubicBezTo>
                  <a:cubicBezTo>
                    <a:pt x="18225" y="14976"/>
                    <a:pt x="18900" y="13536"/>
                    <a:pt x="19575" y="11952"/>
                  </a:cubicBezTo>
                  <a:cubicBezTo>
                    <a:pt x="20250" y="10368"/>
                    <a:pt x="20925" y="8640"/>
                    <a:pt x="21263" y="7056"/>
                  </a:cubicBezTo>
                  <a:cubicBezTo>
                    <a:pt x="21600" y="5472"/>
                    <a:pt x="21600" y="4032"/>
                    <a:pt x="19012" y="3456"/>
                  </a:cubicBezTo>
                  <a:cubicBezTo>
                    <a:pt x="16425" y="2880"/>
                    <a:pt x="11250" y="3168"/>
                    <a:pt x="7650" y="6336"/>
                  </a:cubicBezTo>
                  <a:cubicBezTo>
                    <a:pt x="4050" y="9504"/>
                    <a:pt x="2025" y="155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ha"/>
            <p:cNvSpPr/>
            <p:nvPr/>
          </p:nvSpPr>
          <p:spPr>
            <a:xfrm>
              <a:off x="17816957" y="7135061"/>
              <a:ext cx="397696" cy="45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6636" y="0"/>
                  </a:moveTo>
                  <a:cubicBezTo>
                    <a:pt x="14036" y="2340"/>
                    <a:pt x="11436" y="4680"/>
                    <a:pt x="9036" y="6300"/>
                  </a:cubicBezTo>
                  <a:cubicBezTo>
                    <a:pt x="6636" y="7920"/>
                    <a:pt x="4436" y="8820"/>
                    <a:pt x="2836" y="9180"/>
                  </a:cubicBezTo>
                  <a:cubicBezTo>
                    <a:pt x="1236" y="9540"/>
                    <a:pt x="236" y="9360"/>
                    <a:pt x="36" y="8910"/>
                  </a:cubicBezTo>
                  <a:cubicBezTo>
                    <a:pt x="-164" y="8460"/>
                    <a:pt x="436" y="7740"/>
                    <a:pt x="2836" y="7200"/>
                  </a:cubicBezTo>
                  <a:cubicBezTo>
                    <a:pt x="5236" y="6660"/>
                    <a:pt x="9436" y="6300"/>
                    <a:pt x="12836" y="7290"/>
                  </a:cubicBezTo>
                  <a:cubicBezTo>
                    <a:pt x="16236" y="8280"/>
                    <a:pt x="18836" y="10620"/>
                    <a:pt x="20136" y="12330"/>
                  </a:cubicBezTo>
                  <a:cubicBezTo>
                    <a:pt x="21436" y="14040"/>
                    <a:pt x="21436" y="15120"/>
                    <a:pt x="20336" y="16560"/>
                  </a:cubicBezTo>
                  <a:cubicBezTo>
                    <a:pt x="19236" y="18000"/>
                    <a:pt x="17036" y="19800"/>
                    <a:pt x="14836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ha"/>
            <p:cNvSpPr/>
            <p:nvPr/>
          </p:nvSpPr>
          <p:spPr>
            <a:xfrm>
              <a:off x="17746132" y="7719772"/>
              <a:ext cx="520935" cy="28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39" fill="norm" stroke="1" extrusionOk="0">
                  <a:moveTo>
                    <a:pt x="12960" y="3493"/>
                  </a:moveTo>
                  <a:cubicBezTo>
                    <a:pt x="12960" y="7093"/>
                    <a:pt x="12960" y="10693"/>
                    <a:pt x="13809" y="13185"/>
                  </a:cubicBezTo>
                  <a:cubicBezTo>
                    <a:pt x="14657" y="15677"/>
                    <a:pt x="16354" y="17062"/>
                    <a:pt x="17820" y="16508"/>
                  </a:cubicBezTo>
                  <a:cubicBezTo>
                    <a:pt x="19286" y="15954"/>
                    <a:pt x="20520" y="13462"/>
                    <a:pt x="21060" y="10554"/>
                  </a:cubicBezTo>
                  <a:cubicBezTo>
                    <a:pt x="21600" y="7647"/>
                    <a:pt x="21446" y="4324"/>
                    <a:pt x="20289" y="2247"/>
                  </a:cubicBezTo>
                  <a:cubicBezTo>
                    <a:pt x="19131" y="170"/>
                    <a:pt x="16971" y="-661"/>
                    <a:pt x="13963" y="585"/>
                  </a:cubicBezTo>
                  <a:cubicBezTo>
                    <a:pt x="10954" y="1831"/>
                    <a:pt x="7097" y="5154"/>
                    <a:pt x="4629" y="8893"/>
                  </a:cubicBezTo>
                  <a:cubicBezTo>
                    <a:pt x="2160" y="12631"/>
                    <a:pt x="1080" y="16785"/>
                    <a:pt x="0" y="2093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ha"/>
            <p:cNvSpPr/>
            <p:nvPr/>
          </p:nvSpPr>
          <p:spPr>
            <a:xfrm>
              <a:off x="17633277" y="8292322"/>
              <a:ext cx="629648" cy="33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848" fill="norm" stroke="1" extrusionOk="0">
                  <a:moveTo>
                    <a:pt x="16576" y="2455"/>
                  </a:moveTo>
                  <a:cubicBezTo>
                    <a:pt x="12808" y="1986"/>
                    <a:pt x="9041" y="1516"/>
                    <a:pt x="6843" y="1281"/>
                  </a:cubicBezTo>
                  <a:cubicBezTo>
                    <a:pt x="4646" y="1047"/>
                    <a:pt x="4018" y="1047"/>
                    <a:pt x="2950" y="1047"/>
                  </a:cubicBezTo>
                  <a:cubicBezTo>
                    <a:pt x="1883" y="1047"/>
                    <a:pt x="376" y="1047"/>
                    <a:pt x="62" y="1047"/>
                  </a:cubicBezTo>
                  <a:cubicBezTo>
                    <a:pt x="-252" y="1047"/>
                    <a:pt x="627" y="1047"/>
                    <a:pt x="2825" y="695"/>
                  </a:cubicBezTo>
                  <a:cubicBezTo>
                    <a:pt x="5022" y="342"/>
                    <a:pt x="8539" y="-362"/>
                    <a:pt x="11804" y="225"/>
                  </a:cubicBezTo>
                  <a:cubicBezTo>
                    <a:pt x="15069" y="812"/>
                    <a:pt x="18083" y="2690"/>
                    <a:pt x="19653" y="5860"/>
                  </a:cubicBezTo>
                  <a:cubicBezTo>
                    <a:pt x="21222" y="9029"/>
                    <a:pt x="21348" y="13490"/>
                    <a:pt x="20469" y="16542"/>
                  </a:cubicBezTo>
                  <a:cubicBezTo>
                    <a:pt x="19590" y="19595"/>
                    <a:pt x="17706" y="21238"/>
                    <a:pt x="15885" y="20768"/>
                  </a:cubicBezTo>
                  <a:cubicBezTo>
                    <a:pt x="14064" y="20299"/>
                    <a:pt x="12306" y="17716"/>
                    <a:pt x="11113" y="14195"/>
                  </a:cubicBezTo>
                  <a:cubicBezTo>
                    <a:pt x="9920" y="10673"/>
                    <a:pt x="9292" y="6212"/>
                    <a:pt x="8664" y="175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ha"/>
            <p:cNvSpPr/>
            <p:nvPr/>
          </p:nvSpPr>
          <p:spPr>
            <a:xfrm>
              <a:off x="17962446" y="8918706"/>
              <a:ext cx="326023" cy="5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7245" y="0"/>
                  </a:moveTo>
                  <a:cubicBezTo>
                    <a:pt x="7981" y="2824"/>
                    <a:pt x="8717" y="5647"/>
                    <a:pt x="9822" y="7624"/>
                  </a:cubicBezTo>
                  <a:cubicBezTo>
                    <a:pt x="10926" y="9600"/>
                    <a:pt x="12399" y="10729"/>
                    <a:pt x="13749" y="11224"/>
                  </a:cubicBezTo>
                  <a:cubicBezTo>
                    <a:pt x="15099" y="11718"/>
                    <a:pt x="16326" y="11576"/>
                    <a:pt x="17799" y="10729"/>
                  </a:cubicBezTo>
                  <a:cubicBezTo>
                    <a:pt x="19272" y="9882"/>
                    <a:pt x="20990" y="8329"/>
                    <a:pt x="21236" y="6776"/>
                  </a:cubicBezTo>
                  <a:cubicBezTo>
                    <a:pt x="21481" y="5224"/>
                    <a:pt x="20254" y="3671"/>
                    <a:pt x="17431" y="3247"/>
                  </a:cubicBezTo>
                  <a:cubicBezTo>
                    <a:pt x="14608" y="2824"/>
                    <a:pt x="10190" y="3529"/>
                    <a:pt x="6508" y="5082"/>
                  </a:cubicBezTo>
                  <a:cubicBezTo>
                    <a:pt x="2826" y="6635"/>
                    <a:pt x="-119" y="9035"/>
                    <a:pt x="4" y="11929"/>
                  </a:cubicBezTo>
                  <a:cubicBezTo>
                    <a:pt x="126" y="14824"/>
                    <a:pt x="3317" y="18212"/>
                    <a:pt x="6508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ha"/>
            <p:cNvSpPr/>
            <p:nvPr/>
          </p:nvSpPr>
          <p:spPr>
            <a:xfrm>
              <a:off x="17926130" y="9514850"/>
              <a:ext cx="809842" cy="27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34" fill="norm" stroke="1" extrusionOk="0">
                  <a:moveTo>
                    <a:pt x="16662" y="1919"/>
                  </a:moveTo>
                  <a:cubicBezTo>
                    <a:pt x="17752" y="1044"/>
                    <a:pt x="18842" y="168"/>
                    <a:pt x="19635" y="22"/>
                  </a:cubicBezTo>
                  <a:cubicBezTo>
                    <a:pt x="20427" y="-124"/>
                    <a:pt x="20923" y="460"/>
                    <a:pt x="21170" y="1481"/>
                  </a:cubicBezTo>
                  <a:cubicBezTo>
                    <a:pt x="21418" y="2503"/>
                    <a:pt x="21418" y="3962"/>
                    <a:pt x="20774" y="5422"/>
                  </a:cubicBezTo>
                  <a:cubicBezTo>
                    <a:pt x="20130" y="6881"/>
                    <a:pt x="18842" y="8341"/>
                    <a:pt x="16612" y="9363"/>
                  </a:cubicBezTo>
                  <a:cubicBezTo>
                    <a:pt x="14383" y="10384"/>
                    <a:pt x="11212" y="10968"/>
                    <a:pt x="8537" y="10822"/>
                  </a:cubicBezTo>
                  <a:cubicBezTo>
                    <a:pt x="5862" y="10676"/>
                    <a:pt x="3682" y="9800"/>
                    <a:pt x="2345" y="9654"/>
                  </a:cubicBezTo>
                  <a:cubicBezTo>
                    <a:pt x="1007" y="9508"/>
                    <a:pt x="512" y="10092"/>
                    <a:pt x="214" y="11406"/>
                  </a:cubicBezTo>
                  <a:cubicBezTo>
                    <a:pt x="-83" y="12719"/>
                    <a:pt x="-182" y="14762"/>
                    <a:pt x="660" y="16660"/>
                  </a:cubicBezTo>
                  <a:cubicBezTo>
                    <a:pt x="1502" y="18557"/>
                    <a:pt x="3286" y="20308"/>
                    <a:pt x="4425" y="20892"/>
                  </a:cubicBezTo>
                  <a:cubicBezTo>
                    <a:pt x="5565" y="21476"/>
                    <a:pt x="6060" y="20892"/>
                    <a:pt x="6556" y="2030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ha"/>
            <p:cNvSpPr/>
            <p:nvPr/>
          </p:nvSpPr>
          <p:spPr>
            <a:xfrm>
              <a:off x="18276710" y="9471861"/>
              <a:ext cx="124178" cy="39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4" y="4937"/>
                    <a:pt x="8509" y="9874"/>
                    <a:pt x="4909" y="13474"/>
                  </a:cubicBezTo>
                  <a:cubicBezTo>
                    <a:pt x="1309" y="17074"/>
                    <a:pt x="654" y="19337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ha"/>
            <p:cNvSpPr/>
            <p:nvPr/>
          </p:nvSpPr>
          <p:spPr>
            <a:xfrm>
              <a:off x="17926755" y="10081461"/>
              <a:ext cx="39816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3323" y="0"/>
                  </a:moveTo>
                  <a:cubicBezTo>
                    <a:pt x="13323" y="5067"/>
                    <a:pt x="13323" y="10133"/>
                    <a:pt x="13525" y="13333"/>
                  </a:cubicBezTo>
                  <a:cubicBezTo>
                    <a:pt x="13727" y="16533"/>
                    <a:pt x="14131" y="17867"/>
                    <a:pt x="14837" y="18933"/>
                  </a:cubicBezTo>
                  <a:cubicBezTo>
                    <a:pt x="15544" y="20000"/>
                    <a:pt x="16553" y="20800"/>
                    <a:pt x="17764" y="19067"/>
                  </a:cubicBezTo>
                  <a:cubicBezTo>
                    <a:pt x="18976" y="17333"/>
                    <a:pt x="20389" y="13067"/>
                    <a:pt x="20994" y="10267"/>
                  </a:cubicBezTo>
                  <a:cubicBezTo>
                    <a:pt x="21600" y="7467"/>
                    <a:pt x="21398" y="6133"/>
                    <a:pt x="20793" y="5467"/>
                  </a:cubicBezTo>
                  <a:cubicBezTo>
                    <a:pt x="20187" y="4800"/>
                    <a:pt x="19178" y="4800"/>
                    <a:pt x="16452" y="6000"/>
                  </a:cubicBezTo>
                  <a:cubicBezTo>
                    <a:pt x="13727" y="7200"/>
                    <a:pt x="9286" y="9600"/>
                    <a:pt x="6258" y="12400"/>
                  </a:cubicBezTo>
                  <a:cubicBezTo>
                    <a:pt x="3230" y="15200"/>
                    <a:pt x="1615" y="18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ha"/>
            <p:cNvSpPr/>
            <p:nvPr/>
          </p:nvSpPr>
          <p:spPr>
            <a:xfrm>
              <a:off x="18062221" y="10724928"/>
              <a:ext cx="33867" cy="1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66" name="Desenho"/>
          <p:cNvGrpSpPr/>
          <p:nvPr/>
        </p:nvGrpSpPr>
        <p:grpSpPr>
          <a:xfrm>
            <a:off x="5745203" y="1858614"/>
            <a:ext cx="6243312" cy="328866"/>
            <a:chOff x="0" y="0"/>
            <a:chExt cx="6243311" cy="328864"/>
          </a:xfrm>
        </p:grpSpPr>
        <p:sp>
          <p:nvSpPr>
            <p:cNvPr id="963" name="Linha"/>
            <p:cNvSpPr/>
            <p:nvPr/>
          </p:nvSpPr>
          <p:spPr>
            <a:xfrm>
              <a:off x="-1" y="133369"/>
              <a:ext cx="234577" cy="19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818" fill="norm" stroke="1" extrusionOk="0">
                  <a:moveTo>
                    <a:pt x="15096" y="4325"/>
                  </a:moveTo>
                  <a:cubicBezTo>
                    <a:pt x="13058" y="4325"/>
                    <a:pt x="11020" y="4325"/>
                    <a:pt x="8983" y="4565"/>
                  </a:cubicBezTo>
                  <a:cubicBezTo>
                    <a:pt x="6945" y="4805"/>
                    <a:pt x="4907" y="5285"/>
                    <a:pt x="3888" y="6725"/>
                  </a:cubicBezTo>
                  <a:cubicBezTo>
                    <a:pt x="2869" y="8165"/>
                    <a:pt x="2869" y="10565"/>
                    <a:pt x="3888" y="12245"/>
                  </a:cubicBezTo>
                  <a:cubicBezTo>
                    <a:pt x="4907" y="13925"/>
                    <a:pt x="6945" y="14885"/>
                    <a:pt x="8575" y="14405"/>
                  </a:cubicBezTo>
                  <a:cubicBezTo>
                    <a:pt x="10205" y="13925"/>
                    <a:pt x="11428" y="12005"/>
                    <a:pt x="11835" y="9845"/>
                  </a:cubicBezTo>
                  <a:cubicBezTo>
                    <a:pt x="12243" y="7685"/>
                    <a:pt x="11835" y="5285"/>
                    <a:pt x="10613" y="4085"/>
                  </a:cubicBezTo>
                  <a:cubicBezTo>
                    <a:pt x="9390" y="2885"/>
                    <a:pt x="7352" y="2885"/>
                    <a:pt x="5315" y="3605"/>
                  </a:cubicBezTo>
                  <a:cubicBezTo>
                    <a:pt x="3277" y="4325"/>
                    <a:pt x="1239" y="5765"/>
                    <a:pt x="424" y="7685"/>
                  </a:cubicBezTo>
                  <a:cubicBezTo>
                    <a:pt x="-391" y="9605"/>
                    <a:pt x="17" y="12005"/>
                    <a:pt x="1239" y="13685"/>
                  </a:cubicBezTo>
                  <a:cubicBezTo>
                    <a:pt x="2462" y="15365"/>
                    <a:pt x="4500" y="16325"/>
                    <a:pt x="6945" y="17045"/>
                  </a:cubicBezTo>
                  <a:cubicBezTo>
                    <a:pt x="9390" y="17765"/>
                    <a:pt x="12243" y="18245"/>
                    <a:pt x="14688" y="16565"/>
                  </a:cubicBezTo>
                  <a:cubicBezTo>
                    <a:pt x="17134" y="14885"/>
                    <a:pt x="19171" y="11045"/>
                    <a:pt x="19579" y="8165"/>
                  </a:cubicBezTo>
                  <a:cubicBezTo>
                    <a:pt x="19986" y="5285"/>
                    <a:pt x="18764" y="3365"/>
                    <a:pt x="17134" y="1925"/>
                  </a:cubicBezTo>
                  <a:cubicBezTo>
                    <a:pt x="15503" y="485"/>
                    <a:pt x="13466" y="-475"/>
                    <a:pt x="12039" y="245"/>
                  </a:cubicBezTo>
                  <a:cubicBezTo>
                    <a:pt x="10613" y="965"/>
                    <a:pt x="9798" y="3365"/>
                    <a:pt x="9390" y="5765"/>
                  </a:cubicBezTo>
                  <a:cubicBezTo>
                    <a:pt x="8983" y="8165"/>
                    <a:pt x="8983" y="10565"/>
                    <a:pt x="9798" y="12725"/>
                  </a:cubicBezTo>
                  <a:cubicBezTo>
                    <a:pt x="10613" y="14885"/>
                    <a:pt x="12243" y="16805"/>
                    <a:pt x="13669" y="16805"/>
                  </a:cubicBezTo>
                  <a:cubicBezTo>
                    <a:pt x="15096" y="16805"/>
                    <a:pt x="16318" y="14885"/>
                    <a:pt x="16522" y="12725"/>
                  </a:cubicBezTo>
                  <a:cubicBezTo>
                    <a:pt x="16726" y="10565"/>
                    <a:pt x="15911" y="8165"/>
                    <a:pt x="14484" y="7685"/>
                  </a:cubicBezTo>
                  <a:cubicBezTo>
                    <a:pt x="13058" y="7205"/>
                    <a:pt x="11020" y="8645"/>
                    <a:pt x="10001" y="11045"/>
                  </a:cubicBezTo>
                  <a:cubicBezTo>
                    <a:pt x="8983" y="13445"/>
                    <a:pt x="8983" y="16805"/>
                    <a:pt x="10205" y="18725"/>
                  </a:cubicBezTo>
                  <a:cubicBezTo>
                    <a:pt x="11428" y="20645"/>
                    <a:pt x="13873" y="21125"/>
                    <a:pt x="15911" y="20645"/>
                  </a:cubicBezTo>
                  <a:cubicBezTo>
                    <a:pt x="17949" y="20165"/>
                    <a:pt x="19579" y="18725"/>
                    <a:pt x="21209" y="1728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ha"/>
            <p:cNvSpPr/>
            <p:nvPr/>
          </p:nvSpPr>
          <p:spPr>
            <a:xfrm>
              <a:off x="6171007" y="133414"/>
              <a:ext cx="67615" cy="2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ha"/>
            <p:cNvSpPr/>
            <p:nvPr/>
          </p:nvSpPr>
          <p:spPr>
            <a:xfrm>
              <a:off x="6011248" y="0"/>
              <a:ext cx="232064" cy="22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08" fill="norm" stroke="1" extrusionOk="0">
                  <a:moveTo>
                    <a:pt x="14445" y="14787"/>
                  </a:moveTo>
                  <a:cubicBezTo>
                    <a:pt x="16482" y="13956"/>
                    <a:pt x="18520" y="13125"/>
                    <a:pt x="19743" y="11671"/>
                  </a:cubicBezTo>
                  <a:cubicBezTo>
                    <a:pt x="20965" y="10218"/>
                    <a:pt x="21373" y="8141"/>
                    <a:pt x="20558" y="6895"/>
                  </a:cubicBezTo>
                  <a:cubicBezTo>
                    <a:pt x="19743" y="5648"/>
                    <a:pt x="17705" y="5233"/>
                    <a:pt x="15667" y="5025"/>
                  </a:cubicBezTo>
                  <a:cubicBezTo>
                    <a:pt x="13630" y="4818"/>
                    <a:pt x="11592" y="4818"/>
                    <a:pt x="9758" y="5441"/>
                  </a:cubicBezTo>
                  <a:cubicBezTo>
                    <a:pt x="7924" y="6064"/>
                    <a:pt x="6294" y="7310"/>
                    <a:pt x="6701" y="8971"/>
                  </a:cubicBezTo>
                  <a:cubicBezTo>
                    <a:pt x="7109" y="10633"/>
                    <a:pt x="9554" y="12710"/>
                    <a:pt x="11184" y="12710"/>
                  </a:cubicBezTo>
                  <a:cubicBezTo>
                    <a:pt x="12815" y="12710"/>
                    <a:pt x="13630" y="10633"/>
                    <a:pt x="13630" y="8556"/>
                  </a:cubicBezTo>
                  <a:cubicBezTo>
                    <a:pt x="13630" y="6479"/>
                    <a:pt x="12815" y="4402"/>
                    <a:pt x="11388" y="2948"/>
                  </a:cubicBezTo>
                  <a:cubicBezTo>
                    <a:pt x="9962" y="1495"/>
                    <a:pt x="7924" y="664"/>
                    <a:pt x="5886" y="248"/>
                  </a:cubicBezTo>
                  <a:cubicBezTo>
                    <a:pt x="3848" y="-167"/>
                    <a:pt x="1811" y="-167"/>
                    <a:pt x="792" y="1079"/>
                  </a:cubicBezTo>
                  <a:cubicBezTo>
                    <a:pt x="-227" y="2325"/>
                    <a:pt x="-227" y="4818"/>
                    <a:pt x="588" y="8141"/>
                  </a:cubicBezTo>
                  <a:cubicBezTo>
                    <a:pt x="1403" y="11464"/>
                    <a:pt x="3033" y="15618"/>
                    <a:pt x="4867" y="18110"/>
                  </a:cubicBezTo>
                  <a:cubicBezTo>
                    <a:pt x="6701" y="20602"/>
                    <a:pt x="8739" y="21433"/>
                    <a:pt x="10165" y="20810"/>
                  </a:cubicBezTo>
                  <a:cubicBezTo>
                    <a:pt x="11592" y="20187"/>
                    <a:pt x="12407" y="18110"/>
                    <a:pt x="12815" y="16033"/>
                  </a:cubicBezTo>
                  <a:cubicBezTo>
                    <a:pt x="13222" y="13956"/>
                    <a:pt x="13222" y="11879"/>
                    <a:pt x="12203" y="9595"/>
                  </a:cubicBezTo>
                  <a:cubicBezTo>
                    <a:pt x="11184" y="7310"/>
                    <a:pt x="9147" y="4818"/>
                    <a:pt x="7720" y="4610"/>
                  </a:cubicBezTo>
                  <a:cubicBezTo>
                    <a:pt x="6294" y="4402"/>
                    <a:pt x="5479" y="6479"/>
                    <a:pt x="5071" y="8556"/>
                  </a:cubicBezTo>
                  <a:cubicBezTo>
                    <a:pt x="4664" y="10633"/>
                    <a:pt x="4664" y="12710"/>
                    <a:pt x="5275" y="14579"/>
                  </a:cubicBezTo>
                  <a:cubicBezTo>
                    <a:pt x="5886" y="16448"/>
                    <a:pt x="7109" y="18110"/>
                    <a:pt x="8739" y="19148"/>
                  </a:cubicBezTo>
                  <a:cubicBezTo>
                    <a:pt x="10369" y="20187"/>
                    <a:pt x="12407" y="20602"/>
                    <a:pt x="14037" y="18525"/>
                  </a:cubicBezTo>
                  <a:cubicBezTo>
                    <a:pt x="15667" y="16448"/>
                    <a:pt x="16890" y="11879"/>
                    <a:pt x="18113" y="731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967" name="Desenho"/>
          <p:cNvSpPr/>
          <p:nvPr/>
        </p:nvSpPr>
        <p:spPr>
          <a:xfrm>
            <a:off x="1742688" y="11973874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71" name="Desenho"/>
          <p:cNvGrpSpPr/>
          <p:nvPr/>
        </p:nvGrpSpPr>
        <p:grpSpPr>
          <a:xfrm>
            <a:off x="2551256" y="7941984"/>
            <a:ext cx="991356" cy="2204189"/>
            <a:chOff x="0" y="0"/>
            <a:chExt cx="991355" cy="2204188"/>
          </a:xfrm>
        </p:grpSpPr>
        <p:sp>
          <p:nvSpPr>
            <p:cNvPr id="968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ha"/>
            <p:cNvSpPr/>
            <p:nvPr/>
          </p:nvSpPr>
          <p:spPr>
            <a:xfrm>
              <a:off x="836044" y="156491"/>
              <a:ext cx="18212" cy="8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7280"/>
                    <a:pt x="-1303" y="12960"/>
                    <a:pt x="240" y="9360"/>
                  </a:cubicBezTo>
                  <a:cubicBezTo>
                    <a:pt x="1783" y="5760"/>
                    <a:pt x="11040" y="2880"/>
                    <a:pt x="20297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75" name="Desenho"/>
          <p:cNvGrpSpPr/>
          <p:nvPr/>
        </p:nvGrpSpPr>
        <p:grpSpPr>
          <a:xfrm>
            <a:off x="4229161" y="3826192"/>
            <a:ext cx="1031406" cy="2178675"/>
            <a:chOff x="0" y="0"/>
            <a:chExt cx="1031405" cy="2178674"/>
          </a:xfrm>
        </p:grpSpPr>
        <p:sp>
          <p:nvSpPr>
            <p:cNvPr id="972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ha"/>
            <p:cNvSpPr/>
            <p:nvPr/>
          </p:nvSpPr>
          <p:spPr>
            <a:xfrm>
              <a:off x="839395" y="-1"/>
              <a:ext cx="192011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ha"/>
            <p:cNvSpPr/>
            <p:nvPr/>
          </p:nvSpPr>
          <p:spPr>
            <a:xfrm>
              <a:off x="181393" y="2046240"/>
              <a:ext cx="41531" cy="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976" name="Desenho"/>
          <p:cNvSpPr/>
          <p:nvPr/>
        </p:nvSpPr>
        <p:spPr>
          <a:xfrm>
            <a:off x="8664625" y="2059613"/>
            <a:ext cx="234576" cy="19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7" name="Desenho"/>
          <p:cNvSpPr/>
          <p:nvPr/>
        </p:nvSpPr>
        <p:spPr>
          <a:xfrm>
            <a:off x="4662111" y="12041503"/>
            <a:ext cx="174094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86" name="Desenho"/>
          <p:cNvGrpSpPr/>
          <p:nvPr/>
        </p:nvGrpSpPr>
        <p:grpSpPr>
          <a:xfrm>
            <a:off x="5470679" y="8009613"/>
            <a:ext cx="991356" cy="2204190"/>
            <a:chOff x="0" y="0"/>
            <a:chExt cx="991355" cy="2204188"/>
          </a:xfrm>
        </p:grpSpPr>
        <p:sp>
          <p:nvSpPr>
            <p:cNvPr id="978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ha"/>
            <p:cNvSpPr/>
            <p:nvPr/>
          </p:nvSpPr>
          <p:spPr>
            <a:xfrm>
              <a:off x="779452" y="83868"/>
              <a:ext cx="105890" cy="14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187" fill="norm" stroke="1" extrusionOk="0">
                  <a:moveTo>
                    <a:pt x="17882" y="15937"/>
                  </a:moveTo>
                  <a:cubicBezTo>
                    <a:pt x="17882" y="12531"/>
                    <a:pt x="17882" y="9124"/>
                    <a:pt x="15722" y="8443"/>
                  </a:cubicBezTo>
                  <a:cubicBezTo>
                    <a:pt x="13562" y="7762"/>
                    <a:pt x="9242" y="9806"/>
                    <a:pt x="9242" y="10828"/>
                  </a:cubicBezTo>
                  <a:cubicBezTo>
                    <a:pt x="9242" y="11849"/>
                    <a:pt x="13562" y="11849"/>
                    <a:pt x="16586" y="9806"/>
                  </a:cubicBezTo>
                  <a:cubicBezTo>
                    <a:pt x="19610" y="7762"/>
                    <a:pt x="21338" y="3674"/>
                    <a:pt x="19610" y="1631"/>
                  </a:cubicBezTo>
                  <a:cubicBezTo>
                    <a:pt x="17882" y="-413"/>
                    <a:pt x="12698" y="-413"/>
                    <a:pt x="8810" y="949"/>
                  </a:cubicBezTo>
                  <a:cubicBezTo>
                    <a:pt x="4922" y="2312"/>
                    <a:pt x="2330" y="5037"/>
                    <a:pt x="1034" y="8103"/>
                  </a:cubicBezTo>
                  <a:cubicBezTo>
                    <a:pt x="-262" y="11168"/>
                    <a:pt x="-262" y="14574"/>
                    <a:pt x="602" y="17981"/>
                  </a:cubicBezTo>
                  <a:cubicBezTo>
                    <a:pt x="880" y="19076"/>
                    <a:pt x="1247" y="20171"/>
                    <a:pt x="1775" y="2118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ha"/>
            <p:cNvSpPr/>
            <p:nvPr/>
          </p:nvSpPr>
          <p:spPr>
            <a:xfrm>
              <a:off x="817481" y="0"/>
              <a:ext cx="173875" cy="23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9765" y="21600"/>
                  </a:moveTo>
                  <a:cubicBezTo>
                    <a:pt x="10370" y="21257"/>
                    <a:pt x="10947" y="20867"/>
                    <a:pt x="11480" y="20425"/>
                  </a:cubicBezTo>
                  <a:cubicBezTo>
                    <a:pt x="14720" y="17743"/>
                    <a:pt x="16340" y="13204"/>
                    <a:pt x="16340" y="10110"/>
                  </a:cubicBezTo>
                  <a:cubicBezTo>
                    <a:pt x="16340" y="7015"/>
                    <a:pt x="14720" y="5364"/>
                    <a:pt x="12560" y="4333"/>
                  </a:cubicBezTo>
                  <a:cubicBezTo>
                    <a:pt x="10400" y="3301"/>
                    <a:pt x="7700" y="2888"/>
                    <a:pt x="5270" y="3301"/>
                  </a:cubicBezTo>
                  <a:cubicBezTo>
                    <a:pt x="2840" y="3714"/>
                    <a:pt x="680" y="4952"/>
                    <a:pt x="140" y="6602"/>
                  </a:cubicBezTo>
                  <a:cubicBezTo>
                    <a:pt x="-400" y="8253"/>
                    <a:pt x="680" y="10316"/>
                    <a:pt x="2300" y="11966"/>
                  </a:cubicBezTo>
                  <a:cubicBezTo>
                    <a:pt x="3920" y="13617"/>
                    <a:pt x="6080" y="14855"/>
                    <a:pt x="9320" y="14649"/>
                  </a:cubicBezTo>
                  <a:cubicBezTo>
                    <a:pt x="12560" y="14442"/>
                    <a:pt x="16880" y="12792"/>
                    <a:pt x="19040" y="10935"/>
                  </a:cubicBezTo>
                  <a:cubicBezTo>
                    <a:pt x="21200" y="9078"/>
                    <a:pt x="21200" y="7015"/>
                    <a:pt x="20120" y="5364"/>
                  </a:cubicBezTo>
                  <a:cubicBezTo>
                    <a:pt x="19040" y="3714"/>
                    <a:pt x="16880" y="2476"/>
                    <a:pt x="14450" y="2063"/>
                  </a:cubicBezTo>
                  <a:cubicBezTo>
                    <a:pt x="12020" y="1651"/>
                    <a:pt x="9320" y="2063"/>
                    <a:pt x="7700" y="3301"/>
                  </a:cubicBezTo>
                  <a:cubicBezTo>
                    <a:pt x="6080" y="4539"/>
                    <a:pt x="5540" y="6602"/>
                    <a:pt x="5270" y="8665"/>
                  </a:cubicBezTo>
                  <a:cubicBezTo>
                    <a:pt x="5000" y="10728"/>
                    <a:pt x="5000" y="12792"/>
                    <a:pt x="5810" y="14649"/>
                  </a:cubicBezTo>
                  <a:cubicBezTo>
                    <a:pt x="6620" y="16505"/>
                    <a:pt x="8240" y="18156"/>
                    <a:pt x="10400" y="18569"/>
                  </a:cubicBezTo>
                  <a:cubicBezTo>
                    <a:pt x="12560" y="18981"/>
                    <a:pt x="15260" y="18156"/>
                    <a:pt x="15800" y="14855"/>
                  </a:cubicBezTo>
                  <a:cubicBezTo>
                    <a:pt x="16340" y="11554"/>
                    <a:pt x="14720" y="5777"/>
                    <a:pt x="131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ha"/>
            <p:cNvSpPr/>
            <p:nvPr/>
          </p:nvSpPr>
          <p:spPr>
            <a:xfrm>
              <a:off x="9837" y="1800501"/>
              <a:ext cx="301783" cy="35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12" fill="norm" stroke="1" extrusionOk="0">
                  <a:moveTo>
                    <a:pt x="877" y="12840"/>
                  </a:moveTo>
                  <a:cubicBezTo>
                    <a:pt x="559" y="14190"/>
                    <a:pt x="242" y="15540"/>
                    <a:pt x="83" y="16890"/>
                  </a:cubicBezTo>
                  <a:cubicBezTo>
                    <a:pt x="-76" y="18240"/>
                    <a:pt x="-76" y="19590"/>
                    <a:pt x="718" y="20400"/>
                  </a:cubicBezTo>
                  <a:cubicBezTo>
                    <a:pt x="1512" y="21210"/>
                    <a:pt x="3100" y="21480"/>
                    <a:pt x="5165" y="20400"/>
                  </a:cubicBezTo>
                  <a:cubicBezTo>
                    <a:pt x="7230" y="19320"/>
                    <a:pt x="9771" y="16890"/>
                    <a:pt x="11200" y="15000"/>
                  </a:cubicBezTo>
                  <a:cubicBezTo>
                    <a:pt x="12630" y="13110"/>
                    <a:pt x="12948" y="11760"/>
                    <a:pt x="12312" y="10005"/>
                  </a:cubicBezTo>
                  <a:cubicBezTo>
                    <a:pt x="11677" y="8250"/>
                    <a:pt x="10089" y="6090"/>
                    <a:pt x="8500" y="5010"/>
                  </a:cubicBezTo>
                  <a:cubicBezTo>
                    <a:pt x="6912" y="3930"/>
                    <a:pt x="5324" y="3930"/>
                    <a:pt x="4053" y="4470"/>
                  </a:cubicBezTo>
                  <a:cubicBezTo>
                    <a:pt x="2783" y="5010"/>
                    <a:pt x="1830" y="6090"/>
                    <a:pt x="1989" y="7980"/>
                  </a:cubicBezTo>
                  <a:cubicBezTo>
                    <a:pt x="2148" y="9870"/>
                    <a:pt x="3418" y="12570"/>
                    <a:pt x="5642" y="13650"/>
                  </a:cubicBezTo>
                  <a:cubicBezTo>
                    <a:pt x="7865" y="14730"/>
                    <a:pt x="11042" y="14190"/>
                    <a:pt x="12948" y="12570"/>
                  </a:cubicBezTo>
                  <a:cubicBezTo>
                    <a:pt x="14853" y="10950"/>
                    <a:pt x="15489" y="8250"/>
                    <a:pt x="15806" y="6225"/>
                  </a:cubicBezTo>
                  <a:cubicBezTo>
                    <a:pt x="16124" y="4200"/>
                    <a:pt x="16124" y="2850"/>
                    <a:pt x="15489" y="1770"/>
                  </a:cubicBezTo>
                  <a:cubicBezTo>
                    <a:pt x="14853" y="690"/>
                    <a:pt x="13583" y="-120"/>
                    <a:pt x="11518" y="15"/>
                  </a:cubicBezTo>
                  <a:cubicBezTo>
                    <a:pt x="9453" y="150"/>
                    <a:pt x="6595" y="1230"/>
                    <a:pt x="5006" y="3120"/>
                  </a:cubicBezTo>
                  <a:cubicBezTo>
                    <a:pt x="3418" y="5010"/>
                    <a:pt x="3100" y="7710"/>
                    <a:pt x="3736" y="10275"/>
                  </a:cubicBezTo>
                  <a:cubicBezTo>
                    <a:pt x="4371" y="12840"/>
                    <a:pt x="5959" y="15270"/>
                    <a:pt x="8500" y="16080"/>
                  </a:cubicBezTo>
                  <a:cubicBezTo>
                    <a:pt x="11042" y="16890"/>
                    <a:pt x="14536" y="16080"/>
                    <a:pt x="16918" y="14190"/>
                  </a:cubicBezTo>
                  <a:cubicBezTo>
                    <a:pt x="19300" y="12300"/>
                    <a:pt x="20571" y="9330"/>
                    <a:pt x="21048" y="7170"/>
                  </a:cubicBezTo>
                  <a:cubicBezTo>
                    <a:pt x="21524" y="5010"/>
                    <a:pt x="21206" y="3660"/>
                    <a:pt x="20253" y="2850"/>
                  </a:cubicBezTo>
                  <a:cubicBezTo>
                    <a:pt x="19300" y="2040"/>
                    <a:pt x="17712" y="1770"/>
                    <a:pt x="15489" y="2310"/>
                  </a:cubicBezTo>
                  <a:cubicBezTo>
                    <a:pt x="13265" y="2850"/>
                    <a:pt x="10406" y="4200"/>
                    <a:pt x="8977" y="5550"/>
                  </a:cubicBezTo>
                  <a:cubicBezTo>
                    <a:pt x="7548" y="6900"/>
                    <a:pt x="7548" y="8250"/>
                    <a:pt x="8342" y="9195"/>
                  </a:cubicBezTo>
                  <a:cubicBezTo>
                    <a:pt x="9136" y="10140"/>
                    <a:pt x="10724" y="10680"/>
                    <a:pt x="12471" y="10815"/>
                  </a:cubicBezTo>
                  <a:cubicBezTo>
                    <a:pt x="14218" y="10950"/>
                    <a:pt x="16124" y="10680"/>
                    <a:pt x="18030" y="1041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ha"/>
            <p:cNvSpPr/>
            <p:nvPr/>
          </p:nvSpPr>
          <p:spPr>
            <a:xfrm>
              <a:off x="192047" y="1761516"/>
              <a:ext cx="33077" cy="10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20842" y="21600"/>
                  </a:moveTo>
                  <a:cubicBezTo>
                    <a:pt x="12321" y="17876"/>
                    <a:pt x="3800" y="14153"/>
                    <a:pt x="960" y="9964"/>
                  </a:cubicBezTo>
                  <a:cubicBezTo>
                    <a:pt x="-758" y="7430"/>
                    <a:pt x="-398" y="4727"/>
                    <a:pt x="3924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ha"/>
            <p:cNvSpPr/>
            <p:nvPr/>
          </p:nvSpPr>
          <p:spPr>
            <a:xfrm>
              <a:off x="820060" y="108165"/>
              <a:ext cx="94718" cy="11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61" y="7358"/>
                    <a:pt x="6922" y="1471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ha"/>
            <p:cNvSpPr/>
            <p:nvPr/>
          </p:nvSpPr>
          <p:spPr>
            <a:xfrm>
              <a:off x="827748" y="136088"/>
              <a:ext cx="148435" cy="11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638" fill="norm" stroke="1" extrusionOk="0">
                  <a:moveTo>
                    <a:pt x="0" y="15379"/>
                  </a:moveTo>
                  <a:cubicBezTo>
                    <a:pt x="5611" y="8419"/>
                    <a:pt x="8107" y="5372"/>
                    <a:pt x="10900" y="3061"/>
                  </a:cubicBezTo>
                  <a:cubicBezTo>
                    <a:pt x="13818" y="647"/>
                    <a:pt x="17060" y="-962"/>
                    <a:pt x="19006" y="647"/>
                  </a:cubicBezTo>
                  <a:cubicBezTo>
                    <a:pt x="20952" y="2257"/>
                    <a:pt x="21600" y="7085"/>
                    <a:pt x="21276" y="16741"/>
                  </a:cubicBezTo>
                  <a:cubicBezTo>
                    <a:pt x="21235" y="17965"/>
                    <a:pt x="21178" y="19268"/>
                    <a:pt x="21107" y="20638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ha"/>
            <p:cNvSpPr/>
            <p:nvPr/>
          </p:nvSpPr>
          <p:spPr>
            <a:xfrm>
              <a:off x="4512" y="1949974"/>
              <a:ext cx="418618" cy="1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15" fill="norm" stroke="1" extrusionOk="0">
                  <a:moveTo>
                    <a:pt x="217" y="21115"/>
                  </a:moveTo>
                  <a:cubicBezTo>
                    <a:pt x="-13" y="17115"/>
                    <a:pt x="-243" y="13115"/>
                    <a:pt x="562" y="9515"/>
                  </a:cubicBezTo>
                  <a:cubicBezTo>
                    <a:pt x="1367" y="5915"/>
                    <a:pt x="3206" y="2715"/>
                    <a:pt x="5276" y="1115"/>
                  </a:cubicBezTo>
                  <a:cubicBezTo>
                    <a:pt x="7346" y="-485"/>
                    <a:pt x="9645" y="-485"/>
                    <a:pt x="13440" y="1915"/>
                  </a:cubicBezTo>
                  <a:cubicBezTo>
                    <a:pt x="15648" y="3312"/>
                    <a:pt x="18363" y="5521"/>
                    <a:pt x="21357" y="7834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89" name="Desenho"/>
          <p:cNvGrpSpPr/>
          <p:nvPr/>
        </p:nvGrpSpPr>
        <p:grpSpPr>
          <a:xfrm>
            <a:off x="7148583" y="3893822"/>
            <a:ext cx="1031406" cy="2178675"/>
            <a:chOff x="0" y="0"/>
            <a:chExt cx="1031405" cy="2178674"/>
          </a:xfrm>
        </p:grpSpPr>
        <p:sp>
          <p:nvSpPr>
            <p:cNvPr id="987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ha"/>
            <p:cNvSpPr/>
            <p:nvPr/>
          </p:nvSpPr>
          <p:spPr>
            <a:xfrm>
              <a:off x="839395" y="-1"/>
              <a:ext cx="192011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990" name="Desenho"/>
          <p:cNvSpPr/>
          <p:nvPr/>
        </p:nvSpPr>
        <p:spPr>
          <a:xfrm>
            <a:off x="7769622" y="12137148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94" name="Desenho"/>
          <p:cNvGrpSpPr/>
          <p:nvPr/>
        </p:nvGrpSpPr>
        <p:grpSpPr>
          <a:xfrm>
            <a:off x="8521160" y="8105258"/>
            <a:ext cx="1048385" cy="2204190"/>
            <a:chOff x="0" y="0"/>
            <a:chExt cx="1048384" cy="2204188"/>
          </a:xfrm>
        </p:grpSpPr>
        <p:sp>
          <p:nvSpPr>
            <p:cNvPr id="991" name="Linha"/>
            <p:cNvSpPr/>
            <p:nvPr/>
          </p:nvSpPr>
          <p:spPr>
            <a:xfrm>
              <a:off x="57029" y="1963293"/>
              <a:ext cx="227792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ha"/>
            <p:cNvSpPr/>
            <p:nvPr/>
          </p:nvSpPr>
          <p:spPr>
            <a:xfrm>
              <a:off x="836481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ha"/>
            <p:cNvSpPr/>
            <p:nvPr/>
          </p:nvSpPr>
          <p:spPr>
            <a:xfrm>
              <a:off x="0" y="1903682"/>
              <a:ext cx="152027" cy="18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4195" y="0"/>
                  </a:moveTo>
                  <a:cubicBezTo>
                    <a:pt x="6013" y="448"/>
                    <a:pt x="7727" y="893"/>
                    <a:pt x="9282" y="1317"/>
                  </a:cubicBezTo>
                  <a:cubicBezTo>
                    <a:pt x="17178" y="3471"/>
                    <a:pt x="20968" y="5087"/>
                    <a:pt x="21284" y="6973"/>
                  </a:cubicBezTo>
                  <a:cubicBezTo>
                    <a:pt x="21600" y="8858"/>
                    <a:pt x="18441" y="11013"/>
                    <a:pt x="9598" y="16130"/>
                  </a:cubicBezTo>
                  <a:cubicBezTo>
                    <a:pt x="6880" y="17702"/>
                    <a:pt x="3626" y="1955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97" name="Desenho"/>
          <p:cNvGrpSpPr/>
          <p:nvPr/>
        </p:nvGrpSpPr>
        <p:grpSpPr>
          <a:xfrm>
            <a:off x="10256093" y="3989466"/>
            <a:ext cx="1031406" cy="2178676"/>
            <a:chOff x="0" y="0"/>
            <a:chExt cx="1031405" cy="2178674"/>
          </a:xfrm>
        </p:grpSpPr>
        <p:sp>
          <p:nvSpPr>
            <p:cNvPr id="995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ha"/>
            <p:cNvSpPr/>
            <p:nvPr/>
          </p:nvSpPr>
          <p:spPr>
            <a:xfrm>
              <a:off x="839395" y="-1"/>
              <a:ext cx="192011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998" name="Desenho"/>
          <p:cNvSpPr/>
          <p:nvPr/>
        </p:nvSpPr>
        <p:spPr>
          <a:xfrm>
            <a:off x="14907919" y="2222887"/>
            <a:ext cx="234576" cy="19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9" name="Desenho"/>
          <p:cNvSpPr/>
          <p:nvPr/>
        </p:nvSpPr>
        <p:spPr>
          <a:xfrm>
            <a:off x="10905404" y="12204779"/>
            <a:ext cx="174095" cy="26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02" name="Desenho"/>
          <p:cNvGrpSpPr/>
          <p:nvPr/>
        </p:nvGrpSpPr>
        <p:grpSpPr>
          <a:xfrm>
            <a:off x="11713972" y="8172888"/>
            <a:ext cx="991356" cy="2204189"/>
            <a:chOff x="0" y="0"/>
            <a:chExt cx="991355" cy="2204188"/>
          </a:xfrm>
        </p:grpSpPr>
        <p:sp>
          <p:nvSpPr>
            <p:cNvPr id="1000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05" name="Desenho"/>
          <p:cNvGrpSpPr/>
          <p:nvPr/>
        </p:nvGrpSpPr>
        <p:grpSpPr>
          <a:xfrm>
            <a:off x="13391877" y="4057097"/>
            <a:ext cx="1031406" cy="2178675"/>
            <a:chOff x="0" y="0"/>
            <a:chExt cx="1031405" cy="2178674"/>
          </a:xfrm>
        </p:grpSpPr>
        <p:sp>
          <p:nvSpPr>
            <p:cNvPr id="1003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08" name="Desenho"/>
          <p:cNvGrpSpPr/>
          <p:nvPr/>
        </p:nvGrpSpPr>
        <p:grpSpPr>
          <a:xfrm>
            <a:off x="18451153" y="1886360"/>
            <a:ext cx="305008" cy="277415"/>
            <a:chOff x="0" y="0"/>
            <a:chExt cx="305007" cy="277413"/>
          </a:xfrm>
        </p:grpSpPr>
        <p:sp>
          <p:nvSpPr>
            <p:cNvPr id="1006" name="Linha"/>
            <p:cNvSpPr/>
            <p:nvPr/>
          </p:nvSpPr>
          <p:spPr>
            <a:xfrm>
              <a:off x="117107" y="44301"/>
              <a:ext cx="67615" cy="2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ha"/>
            <p:cNvSpPr/>
            <p:nvPr/>
          </p:nvSpPr>
          <p:spPr>
            <a:xfrm>
              <a:off x="-1" y="0"/>
              <a:ext cx="305009" cy="27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771" fill="norm" stroke="1" extrusionOk="0">
                  <a:moveTo>
                    <a:pt x="9147" y="8924"/>
                  </a:moveTo>
                  <a:cubicBezTo>
                    <a:pt x="7895" y="10275"/>
                    <a:pt x="6643" y="11625"/>
                    <a:pt x="6017" y="13143"/>
                  </a:cubicBezTo>
                  <a:cubicBezTo>
                    <a:pt x="5391" y="14662"/>
                    <a:pt x="5391" y="16349"/>
                    <a:pt x="6330" y="17362"/>
                  </a:cubicBezTo>
                  <a:cubicBezTo>
                    <a:pt x="7269" y="18374"/>
                    <a:pt x="9147" y="18712"/>
                    <a:pt x="10556" y="18206"/>
                  </a:cubicBezTo>
                  <a:cubicBezTo>
                    <a:pt x="11965" y="17700"/>
                    <a:pt x="12904" y="16349"/>
                    <a:pt x="13843" y="14831"/>
                  </a:cubicBezTo>
                  <a:cubicBezTo>
                    <a:pt x="14782" y="13312"/>
                    <a:pt x="15721" y="11625"/>
                    <a:pt x="16191" y="9937"/>
                  </a:cubicBezTo>
                  <a:cubicBezTo>
                    <a:pt x="16660" y="8250"/>
                    <a:pt x="16660" y="6562"/>
                    <a:pt x="15095" y="5550"/>
                  </a:cubicBezTo>
                  <a:cubicBezTo>
                    <a:pt x="13530" y="4537"/>
                    <a:pt x="10399" y="4199"/>
                    <a:pt x="7582" y="5887"/>
                  </a:cubicBezTo>
                  <a:cubicBezTo>
                    <a:pt x="4765" y="7575"/>
                    <a:pt x="2260" y="11287"/>
                    <a:pt x="1008" y="13987"/>
                  </a:cubicBezTo>
                  <a:cubicBezTo>
                    <a:pt x="-244" y="16687"/>
                    <a:pt x="-244" y="18374"/>
                    <a:pt x="539" y="19556"/>
                  </a:cubicBezTo>
                  <a:cubicBezTo>
                    <a:pt x="1321" y="20737"/>
                    <a:pt x="2886" y="21412"/>
                    <a:pt x="6173" y="19893"/>
                  </a:cubicBezTo>
                  <a:cubicBezTo>
                    <a:pt x="9460" y="18374"/>
                    <a:pt x="14469" y="14662"/>
                    <a:pt x="17286" y="11793"/>
                  </a:cubicBezTo>
                  <a:cubicBezTo>
                    <a:pt x="20104" y="8924"/>
                    <a:pt x="20730" y="6900"/>
                    <a:pt x="21043" y="5043"/>
                  </a:cubicBezTo>
                  <a:cubicBezTo>
                    <a:pt x="21356" y="3187"/>
                    <a:pt x="21356" y="1500"/>
                    <a:pt x="18695" y="656"/>
                  </a:cubicBezTo>
                  <a:cubicBezTo>
                    <a:pt x="16034" y="-188"/>
                    <a:pt x="10713" y="-188"/>
                    <a:pt x="7582" y="487"/>
                  </a:cubicBezTo>
                  <a:cubicBezTo>
                    <a:pt x="4452" y="1162"/>
                    <a:pt x="3513" y="2512"/>
                    <a:pt x="2886" y="4031"/>
                  </a:cubicBezTo>
                  <a:cubicBezTo>
                    <a:pt x="2260" y="5550"/>
                    <a:pt x="1947" y="7237"/>
                    <a:pt x="3356" y="8756"/>
                  </a:cubicBezTo>
                  <a:cubicBezTo>
                    <a:pt x="4765" y="10275"/>
                    <a:pt x="7895" y="11625"/>
                    <a:pt x="10086" y="11793"/>
                  </a:cubicBezTo>
                  <a:cubicBezTo>
                    <a:pt x="12278" y="11962"/>
                    <a:pt x="13530" y="10949"/>
                    <a:pt x="14312" y="9600"/>
                  </a:cubicBezTo>
                  <a:cubicBezTo>
                    <a:pt x="15095" y="8250"/>
                    <a:pt x="15408" y="6562"/>
                    <a:pt x="14782" y="5550"/>
                  </a:cubicBezTo>
                  <a:cubicBezTo>
                    <a:pt x="14156" y="4537"/>
                    <a:pt x="12591" y="4199"/>
                    <a:pt x="11495" y="4537"/>
                  </a:cubicBezTo>
                  <a:cubicBezTo>
                    <a:pt x="10399" y="4875"/>
                    <a:pt x="9773" y="5887"/>
                    <a:pt x="9147" y="69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09" name="Desenho"/>
          <p:cNvSpPr/>
          <p:nvPr/>
        </p:nvSpPr>
        <p:spPr>
          <a:xfrm>
            <a:off x="14421671" y="12075782"/>
            <a:ext cx="174095" cy="26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14" name="Desenho"/>
          <p:cNvGrpSpPr/>
          <p:nvPr/>
        </p:nvGrpSpPr>
        <p:grpSpPr>
          <a:xfrm>
            <a:off x="5719455" y="6047022"/>
            <a:ext cx="11090849" cy="4201058"/>
            <a:chOff x="0" y="0"/>
            <a:chExt cx="11090847" cy="4201057"/>
          </a:xfrm>
        </p:grpSpPr>
        <p:sp>
          <p:nvSpPr>
            <p:cNvPr id="1010" name="Linha"/>
            <p:cNvSpPr/>
            <p:nvPr/>
          </p:nvSpPr>
          <p:spPr>
            <a:xfrm>
              <a:off x="9510783" y="3960162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ha"/>
            <p:cNvSpPr/>
            <p:nvPr/>
          </p:nvSpPr>
          <p:spPr>
            <a:xfrm>
              <a:off x="10290235" y="1996868"/>
              <a:ext cx="211904" cy="25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ha"/>
            <p:cNvSpPr/>
            <p:nvPr/>
          </p:nvSpPr>
          <p:spPr>
            <a:xfrm>
              <a:off x="0" y="3864811"/>
              <a:ext cx="125832" cy="18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4574" y="21600"/>
                  </a:moveTo>
                  <a:cubicBezTo>
                    <a:pt x="3311" y="19427"/>
                    <a:pt x="2047" y="17253"/>
                    <a:pt x="1100" y="15080"/>
                  </a:cubicBezTo>
                  <a:cubicBezTo>
                    <a:pt x="153" y="12907"/>
                    <a:pt x="-479" y="10733"/>
                    <a:pt x="468" y="8994"/>
                  </a:cubicBezTo>
                  <a:cubicBezTo>
                    <a:pt x="1416" y="7256"/>
                    <a:pt x="3942" y="5952"/>
                    <a:pt x="9943" y="3778"/>
                  </a:cubicBezTo>
                  <a:cubicBezTo>
                    <a:pt x="12945" y="2691"/>
                    <a:pt x="16816" y="1386"/>
                    <a:pt x="21121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ha"/>
            <p:cNvSpPr/>
            <p:nvPr/>
          </p:nvSpPr>
          <p:spPr>
            <a:xfrm>
              <a:off x="10993144" y="0"/>
              <a:ext cx="97704" cy="15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0" y="0"/>
                  </a:moveTo>
                  <a:cubicBezTo>
                    <a:pt x="650" y="304"/>
                    <a:pt x="1278" y="605"/>
                    <a:pt x="1880" y="900"/>
                  </a:cubicBezTo>
                  <a:cubicBezTo>
                    <a:pt x="7112" y="3458"/>
                    <a:pt x="10331" y="5504"/>
                    <a:pt x="13953" y="8062"/>
                  </a:cubicBezTo>
                  <a:cubicBezTo>
                    <a:pt x="17575" y="10621"/>
                    <a:pt x="21600" y="13690"/>
                    <a:pt x="20795" y="15993"/>
                  </a:cubicBezTo>
                  <a:cubicBezTo>
                    <a:pt x="20174" y="17770"/>
                    <a:pt x="16675" y="19090"/>
                    <a:pt x="12149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17" name="Desenho"/>
          <p:cNvGrpSpPr/>
          <p:nvPr/>
        </p:nvGrpSpPr>
        <p:grpSpPr>
          <a:xfrm>
            <a:off x="16908143" y="3928099"/>
            <a:ext cx="1031407" cy="2178675"/>
            <a:chOff x="0" y="0"/>
            <a:chExt cx="1031405" cy="2178674"/>
          </a:xfrm>
        </p:grpSpPr>
        <p:sp>
          <p:nvSpPr>
            <p:cNvPr id="1015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18" name="Desenho"/>
          <p:cNvSpPr/>
          <p:nvPr/>
        </p:nvSpPr>
        <p:spPr>
          <a:xfrm>
            <a:off x="21559970" y="2161520"/>
            <a:ext cx="234576" cy="19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818" fill="norm" stroke="1" extrusionOk="0">
                <a:moveTo>
                  <a:pt x="15096" y="4325"/>
                </a:moveTo>
                <a:cubicBezTo>
                  <a:pt x="13058" y="4325"/>
                  <a:pt x="11020" y="4325"/>
                  <a:pt x="8983" y="4565"/>
                </a:cubicBezTo>
                <a:cubicBezTo>
                  <a:pt x="6945" y="4805"/>
                  <a:pt x="4907" y="5285"/>
                  <a:pt x="3888" y="6725"/>
                </a:cubicBezTo>
                <a:cubicBezTo>
                  <a:pt x="2869" y="8165"/>
                  <a:pt x="2869" y="10565"/>
                  <a:pt x="3888" y="12245"/>
                </a:cubicBezTo>
                <a:cubicBezTo>
                  <a:pt x="4907" y="13925"/>
                  <a:pt x="6945" y="14885"/>
                  <a:pt x="8575" y="14405"/>
                </a:cubicBezTo>
                <a:cubicBezTo>
                  <a:pt x="10205" y="13925"/>
                  <a:pt x="11428" y="12005"/>
                  <a:pt x="11835" y="9845"/>
                </a:cubicBezTo>
                <a:cubicBezTo>
                  <a:pt x="12243" y="7685"/>
                  <a:pt x="11835" y="5285"/>
                  <a:pt x="10613" y="4085"/>
                </a:cubicBezTo>
                <a:cubicBezTo>
                  <a:pt x="9390" y="2885"/>
                  <a:pt x="7352" y="2885"/>
                  <a:pt x="5315" y="3605"/>
                </a:cubicBezTo>
                <a:cubicBezTo>
                  <a:pt x="3277" y="4325"/>
                  <a:pt x="1239" y="5765"/>
                  <a:pt x="424" y="7685"/>
                </a:cubicBezTo>
                <a:cubicBezTo>
                  <a:pt x="-391" y="9605"/>
                  <a:pt x="17" y="12005"/>
                  <a:pt x="1239" y="13685"/>
                </a:cubicBezTo>
                <a:cubicBezTo>
                  <a:pt x="2462" y="15365"/>
                  <a:pt x="4500" y="16325"/>
                  <a:pt x="6945" y="17045"/>
                </a:cubicBezTo>
                <a:cubicBezTo>
                  <a:pt x="9390" y="17765"/>
                  <a:pt x="12243" y="18245"/>
                  <a:pt x="14688" y="16565"/>
                </a:cubicBezTo>
                <a:cubicBezTo>
                  <a:pt x="17134" y="14885"/>
                  <a:pt x="19171" y="11045"/>
                  <a:pt x="19579" y="8165"/>
                </a:cubicBezTo>
                <a:cubicBezTo>
                  <a:pt x="19986" y="5285"/>
                  <a:pt x="18764" y="3365"/>
                  <a:pt x="17134" y="1925"/>
                </a:cubicBezTo>
                <a:cubicBezTo>
                  <a:pt x="15503" y="485"/>
                  <a:pt x="13466" y="-475"/>
                  <a:pt x="12039" y="245"/>
                </a:cubicBezTo>
                <a:cubicBezTo>
                  <a:pt x="10613" y="965"/>
                  <a:pt x="9798" y="3365"/>
                  <a:pt x="9390" y="5765"/>
                </a:cubicBezTo>
                <a:cubicBezTo>
                  <a:pt x="8983" y="8165"/>
                  <a:pt x="8983" y="10565"/>
                  <a:pt x="9798" y="12725"/>
                </a:cubicBezTo>
                <a:cubicBezTo>
                  <a:pt x="10613" y="14885"/>
                  <a:pt x="12243" y="16805"/>
                  <a:pt x="13669" y="16805"/>
                </a:cubicBezTo>
                <a:cubicBezTo>
                  <a:pt x="15096" y="16805"/>
                  <a:pt x="16318" y="14885"/>
                  <a:pt x="16522" y="12725"/>
                </a:cubicBezTo>
                <a:cubicBezTo>
                  <a:pt x="16726" y="10565"/>
                  <a:pt x="15911" y="8165"/>
                  <a:pt x="14484" y="7685"/>
                </a:cubicBezTo>
                <a:cubicBezTo>
                  <a:pt x="13058" y="7205"/>
                  <a:pt x="11020" y="8645"/>
                  <a:pt x="10001" y="11045"/>
                </a:cubicBezTo>
                <a:cubicBezTo>
                  <a:pt x="8983" y="13445"/>
                  <a:pt x="8983" y="16805"/>
                  <a:pt x="10205" y="18725"/>
                </a:cubicBezTo>
                <a:cubicBezTo>
                  <a:pt x="11428" y="20645"/>
                  <a:pt x="13873" y="21125"/>
                  <a:pt x="15911" y="20645"/>
                </a:cubicBezTo>
                <a:cubicBezTo>
                  <a:pt x="17949" y="20165"/>
                  <a:pt x="19579" y="18725"/>
                  <a:pt x="21209" y="17285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9" name="Desenho"/>
          <p:cNvSpPr/>
          <p:nvPr/>
        </p:nvSpPr>
        <p:spPr>
          <a:xfrm>
            <a:off x="17557457" y="12143410"/>
            <a:ext cx="174095" cy="265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195" fill="norm" stroke="1" extrusionOk="0">
                <a:moveTo>
                  <a:pt x="5538" y="11709"/>
                </a:moveTo>
                <a:cubicBezTo>
                  <a:pt x="7200" y="10269"/>
                  <a:pt x="8862" y="8829"/>
                  <a:pt x="9692" y="7209"/>
                </a:cubicBezTo>
                <a:cubicBezTo>
                  <a:pt x="10523" y="5589"/>
                  <a:pt x="10523" y="3789"/>
                  <a:pt x="9138" y="2889"/>
                </a:cubicBezTo>
                <a:cubicBezTo>
                  <a:pt x="7754" y="1989"/>
                  <a:pt x="4985" y="1989"/>
                  <a:pt x="3046" y="2889"/>
                </a:cubicBezTo>
                <a:cubicBezTo>
                  <a:pt x="1108" y="3789"/>
                  <a:pt x="0" y="5589"/>
                  <a:pt x="0" y="8289"/>
                </a:cubicBezTo>
                <a:cubicBezTo>
                  <a:pt x="0" y="10989"/>
                  <a:pt x="1108" y="14589"/>
                  <a:pt x="2769" y="16929"/>
                </a:cubicBezTo>
                <a:cubicBezTo>
                  <a:pt x="4431" y="19269"/>
                  <a:pt x="6646" y="20349"/>
                  <a:pt x="9138" y="20889"/>
                </a:cubicBezTo>
                <a:cubicBezTo>
                  <a:pt x="11631" y="21429"/>
                  <a:pt x="14400" y="21429"/>
                  <a:pt x="16892" y="19449"/>
                </a:cubicBezTo>
                <a:cubicBezTo>
                  <a:pt x="19385" y="17469"/>
                  <a:pt x="21600" y="13509"/>
                  <a:pt x="20492" y="10449"/>
                </a:cubicBezTo>
                <a:cubicBezTo>
                  <a:pt x="19385" y="7389"/>
                  <a:pt x="14954" y="5229"/>
                  <a:pt x="11354" y="4149"/>
                </a:cubicBezTo>
                <a:cubicBezTo>
                  <a:pt x="7754" y="3069"/>
                  <a:pt x="4985" y="3069"/>
                  <a:pt x="3600" y="3969"/>
                </a:cubicBezTo>
                <a:cubicBezTo>
                  <a:pt x="2215" y="4869"/>
                  <a:pt x="2215" y="6669"/>
                  <a:pt x="3600" y="7929"/>
                </a:cubicBezTo>
                <a:cubicBezTo>
                  <a:pt x="4985" y="9189"/>
                  <a:pt x="7754" y="9909"/>
                  <a:pt x="10523" y="10269"/>
                </a:cubicBezTo>
                <a:cubicBezTo>
                  <a:pt x="13292" y="10629"/>
                  <a:pt x="16062" y="10629"/>
                  <a:pt x="18000" y="9729"/>
                </a:cubicBezTo>
                <a:cubicBezTo>
                  <a:pt x="19938" y="8829"/>
                  <a:pt x="21046" y="7029"/>
                  <a:pt x="21323" y="5229"/>
                </a:cubicBezTo>
                <a:cubicBezTo>
                  <a:pt x="21600" y="3429"/>
                  <a:pt x="21046" y="1629"/>
                  <a:pt x="19385" y="729"/>
                </a:cubicBezTo>
                <a:cubicBezTo>
                  <a:pt x="17723" y="-171"/>
                  <a:pt x="14954" y="-171"/>
                  <a:pt x="12462" y="369"/>
                </a:cubicBezTo>
                <a:cubicBezTo>
                  <a:pt x="9969" y="909"/>
                  <a:pt x="7754" y="1989"/>
                  <a:pt x="7477" y="3249"/>
                </a:cubicBezTo>
                <a:cubicBezTo>
                  <a:pt x="7200" y="4509"/>
                  <a:pt x="8862" y="5949"/>
                  <a:pt x="9969" y="5769"/>
                </a:cubicBezTo>
                <a:cubicBezTo>
                  <a:pt x="11077" y="5589"/>
                  <a:pt x="11631" y="3789"/>
                  <a:pt x="13015" y="3969"/>
                </a:cubicBezTo>
                <a:cubicBezTo>
                  <a:pt x="14400" y="4149"/>
                  <a:pt x="16615" y="6309"/>
                  <a:pt x="18831" y="8469"/>
                </a:cubicBezTo>
              </a:path>
            </a:pathLst>
          </a:custGeom>
          <a:ln w="635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22" name="Desenho"/>
          <p:cNvGrpSpPr/>
          <p:nvPr/>
        </p:nvGrpSpPr>
        <p:grpSpPr>
          <a:xfrm>
            <a:off x="18366023" y="8111520"/>
            <a:ext cx="991357" cy="2204190"/>
            <a:chOff x="0" y="0"/>
            <a:chExt cx="991355" cy="2204188"/>
          </a:xfrm>
        </p:grpSpPr>
        <p:sp>
          <p:nvSpPr>
            <p:cNvPr id="1020" name="Linha"/>
            <p:cNvSpPr/>
            <p:nvPr/>
          </p:nvSpPr>
          <p:spPr>
            <a:xfrm>
              <a:off x="-1" y="1963293"/>
              <a:ext cx="22779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77" fill="norm" stroke="1" extrusionOk="0">
                  <a:moveTo>
                    <a:pt x="4411" y="15377"/>
                  </a:moveTo>
                  <a:cubicBezTo>
                    <a:pt x="2750" y="16577"/>
                    <a:pt x="1088" y="17777"/>
                    <a:pt x="1088" y="18977"/>
                  </a:cubicBezTo>
                  <a:cubicBezTo>
                    <a:pt x="1088" y="20177"/>
                    <a:pt x="2750" y="21377"/>
                    <a:pt x="4411" y="21377"/>
                  </a:cubicBezTo>
                  <a:cubicBezTo>
                    <a:pt x="6073" y="21377"/>
                    <a:pt x="7734" y="20177"/>
                    <a:pt x="9188" y="18577"/>
                  </a:cubicBezTo>
                  <a:cubicBezTo>
                    <a:pt x="10642" y="16977"/>
                    <a:pt x="11888" y="14977"/>
                    <a:pt x="12511" y="12977"/>
                  </a:cubicBezTo>
                  <a:cubicBezTo>
                    <a:pt x="13134" y="10977"/>
                    <a:pt x="13134" y="8977"/>
                    <a:pt x="12511" y="7177"/>
                  </a:cubicBezTo>
                  <a:cubicBezTo>
                    <a:pt x="11888" y="5377"/>
                    <a:pt x="10642" y="3777"/>
                    <a:pt x="8565" y="4177"/>
                  </a:cubicBezTo>
                  <a:cubicBezTo>
                    <a:pt x="6488" y="4577"/>
                    <a:pt x="3580" y="6977"/>
                    <a:pt x="1919" y="9177"/>
                  </a:cubicBezTo>
                  <a:cubicBezTo>
                    <a:pt x="257" y="11377"/>
                    <a:pt x="-158" y="13377"/>
                    <a:pt x="50" y="15377"/>
                  </a:cubicBezTo>
                  <a:cubicBezTo>
                    <a:pt x="257" y="17377"/>
                    <a:pt x="1088" y="19377"/>
                    <a:pt x="3580" y="20177"/>
                  </a:cubicBezTo>
                  <a:cubicBezTo>
                    <a:pt x="6073" y="20977"/>
                    <a:pt x="10227" y="20577"/>
                    <a:pt x="13550" y="18377"/>
                  </a:cubicBezTo>
                  <a:cubicBezTo>
                    <a:pt x="16873" y="16177"/>
                    <a:pt x="19365" y="12177"/>
                    <a:pt x="20404" y="9177"/>
                  </a:cubicBezTo>
                  <a:cubicBezTo>
                    <a:pt x="21442" y="6177"/>
                    <a:pt x="21027" y="4177"/>
                    <a:pt x="19780" y="2777"/>
                  </a:cubicBezTo>
                  <a:cubicBezTo>
                    <a:pt x="18534" y="1377"/>
                    <a:pt x="16457" y="577"/>
                    <a:pt x="14173" y="577"/>
                  </a:cubicBezTo>
                  <a:cubicBezTo>
                    <a:pt x="11888" y="577"/>
                    <a:pt x="9396" y="1377"/>
                    <a:pt x="8150" y="2777"/>
                  </a:cubicBezTo>
                  <a:cubicBezTo>
                    <a:pt x="6904" y="4177"/>
                    <a:pt x="6904" y="6177"/>
                    <a:pt x="7734" y="7777"/>
                  </a:cubicBezTo>
                  <a:cubicBezTo>
                    <a:pt x="8565" y="9377"/>
                    <a:pt x="10227" y="10577"/>
                    <a:pt x="12096" y="11177"/>
                  </a:cubicBezTo>
                  <a:cubicBezTo>
                    <a:pt x="13965" y="11777"/>
                    <a:pt x="16042" y="11777"/>
                    <a:pt x="17496" y="10777"/>
                  </a:cubicBezTo>
                  <a:cubicBezTo>
                    <a:pt x="18950" y="9777"/>
                    <a:pt x="19780" y="7777"/>
                    <a:pt x="18534" y="5777"/>
                  </a:cubicBezTo>
                  <a:cubicBezTo>
                    <a:pt x="17288" y="3777"/>
                    <a:pt x="13965" y="1777"/>
                    <a:pt x="11265" y="777"/>
                  </a:cubicBezTo>
                  <a:cubicBezTo>
                    <a:pt x="8565" y="-223"/>
                    <a:pt x="6488" y="-223"/>
                    <a:pt x="4827" y="577"/>
                  </a:cubicBezTo>
                  <a:cubicBezTo>
                    <a:pt x="3165" y="1377"/>
                    <a:pt x="1919" y="2977"/>
                    <a:pt x="1504" y="4777"/>
                  </a:cubicBezTo>
                  <a:cubicBezTo>
                    <a:pt x="1088" y="6577"/>
                    <a:pt x="1504" y="8577"/>
                    <a:pt x="3165" y="9777"/>
                  </a:cubicBezTo>
                  <a:cubicBezTo>
                    <a:pt x="4827" y="10977"/>
                    <a:pt x="7734" y="11377"/>
                    <a:pt x="10642" y="117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ha"/>
            <p:cNvSpPr/>
            <p:nvPr/>
          </p:nvSpPr>
          <p:spPr>
            <a:xfrm>
              <a:off x="779452" y="0"/>
              <a:ext cx="211904" cy="25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7" fill="norm" stroke="1" extrusionOk="0">
                  <a:moveTo>
                    <a:pt x="9314" y="15641"/>
                  </a:moveTo>
                  <a:cubicBezTo>
                    <a:pt x="9314" y="13779"/>
                    <a:pt x="9314" y="11917"/>
                    <a:pt x="8189" y="11545"/>
                  </a:cubicBezTo>
                  <a:cubicBezTo>
                    <a:pt x="7064" y="11172"/>
                    <a:pt x="4814" y="12290"/>
                    <a:pt x="4814" y="12848"/>
                  </a:cubicBezTo>
                  <a:cubicBezTo>
                    <a:pt x="4814" y="13407"/>
                    <a:pt x="7064" y="13407"/>
                    <a:pt x="8639" y="12290"/>
                  </a:cubicBezTo>
                  <a:cubicBezTo>
                    <a:pt x="10214" y="11172"/>
                    <a:pt x="11114" y="8938"/>
                    <a:pt x="10214" y="7821"/>
                  </a:cubicBezTo>
                  <a:cubicBezTo>
                    <a:pt x="9314" y="6703"/>
                    <a:pt x="6614" y="6703"/>
                    <a:pt x="4589" y="7448"/>
                  </a:cubicBezTo>
                  <a:cubicBezTo>
                    <a:pt x="2564" y="8193"/>
                    <a:pt x="1214" y="9683"/>
                    <a:pt x="539" y="11359"/>
                  </a:cubicBezTo>
                  <a:cubicBezTo>
                    <a:pt x="-136" y="13034"/>
                    <a:pt x="-136" y="14897"/>
                    <a:pt x="314" y="16759"/>
                  </a:cubicBezTo>
                  <a:cubicBezTo>
                    <a:pt x="764" y="18621"/>
                    <a:pt x="1664" y="20483"/>
                    <a:pt x="4139" y="21041"/>
                  </a:cubicBezTo>
                  <a:cubicBezTo>
                    <a:pt x="6614" y="21600"/>
                    <a:pt x="10664" y="20855"/>
                    <a:pt x="13364" y="18434"/>
                  </a:cubicBezTo>
                  <a:cubicBezTo>
                    <a:pt x="16064" y="16014"/>
                    <a:pt x="17414" y="11917"/>
                    <a:pt x="17414" y="9124"/>
                  </a:cubicBezTo>
                  <a:cubicBezTo>
                    <a:pt x="17414" y="6331"/>
                    <a:pt x="16064" y="4841"/>
                    <a:pt x="14264" y="3910"/>
                  </a:cubicBezTo>
                  <a:cubicBezTo>
                    <a:pt x="12464" y="2979"/>
                    <a:pt x="10214" y="2607"/>
                    <a:pt x="8189" y="2979"/>
                  </a:cubicBezTo>
                  <a:cubicBezTo>
                    <a:pt x="6164" y="3352"/>
                    <a:pt x="4364" y="4469"/>
                    <a:pt x="3914" y="5959"/>
                  </a:cubicBezTo>
                  <a:cubicBezTo>
                    <a:pt x="3464" y="7448"/>
                    <a:pt x="4364" y="9310"/>
                    <a:pt x="5714" y="10800"/>
                  </a:cubicBezTo>
                  <a:cubicBezTo>
                    <a:pt x="7064" y="12290"/>
                    <a:pt x="8864" y="13407"/>
                    <a:pt x="11564" y="13221"/>
                  </a:cubicBezTo>
                  <a:cubicBezTo>
                    <a:pt x="14264" y="13034"/>
                    <a:pt x="17864" y="11545"/>
                    <a:pt x="19664" y="9869"/>
                  </a:cubicBezTo>
                  <a:cubicBezTo>
                    <a:pt x="21464" y="8193"/>
                    <a:pt x="21464" y="6331"/>
                    <a:pt x="20564" y="4841"/>
                  </a:cubicBezTo>
                  <a:cubicBezTo>
                    <a:pt x="19664" y="3352"/>
                    <a:pt x="17864" y="2235"/>
                    <a:pt x="15839" y="1862"/>
                  </a:cubicBezTo>
                  <a:cubicBezTo>
                    <a:pt x="13814" y="1490"/>
                    <a:pt x="11564" y="1862"/>
                    <a:pt x="10214" y="2979"/>
                  </a:cubicBezTo>
                  <a:cubicBezTo>
                    <a:pt x="8864" y="4097"/>
                    <a:pt x="8414" y="5959"/>
                    <a:pt x="8189" y="7821"/>
                  </a:cubicBezTo>
                  <a:cubicBezTo>
                    <a:pt x="7964" y="9683"/>
                    <a:pt x="7964" y="11545"/>
                    <a:pt x="8639" y="13221"/>
                  </a:cubicBezTo>
                  <a:cubicBezTo>
                    <a:pt x="9314" y="14897"/>
                    <a:pt x="10664" y="16386"/>
                    <a:pt x="12464" y="16759"/>
                  </a:cubicBezTo>
                  <a:cubicBezTo>
                    <a:pt x="14264" y="17131"/>
                    <a:pt x="16514" y="16386"/>
                    <a:pt x="16964" y="13407"/>
                  </a:cubicBezTo>
                  <a:cubicBezTo>
                    <a:pt x="17414" y="10428"/>
                    <a:pt x="16064" y="5214"/>
                    <a:pt x="14714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25" name="Desenho"/>
          <p:cNvGrpSpPr/>
          <p:nvPr/>
        </p:nvGrpSpPr>
        <p:grpSpPr>
          <a:xfrm>
            <a:off x="20043930" y="3995729"/>
            <a:ext cx="1031406" cy="2178674"/>
            <a:chOff x="0" y="0"/>
            <a:chExt cx="1031405" cy="2178674"/>
          </a:xfrm>
        </p:grpSpPr>
        <p:sp>
          <p:nvSpPr>
            <p:cNvPr id="1023" name="Linha"/>
            <p:cNvSpPr/>
            <p:nvPr/>
          </p:nvSpPr>
          <p:spPr>
            <a:xfrm>
              <a:off x="-1" y="1965694"/>
              <a:ext cx="274326" cy="21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62" fill="norm" stroke="1" extrusionOk="0">
                  <a:moveTo>
                    <a:pt x="5615" y="10800"/>
                  </a:moveTo>
                  <a:cubicBezTo>
                    <a:pt x="3900" y="10350"/>
                    <a:pt x="2186" y="9900"/>
                    <a:pt x="1157" y="10800"/>
                  </a:cubicBezTo>
                  <a:cubicBezTo>
                    <a:pt x="129" y="11700"/>
                    <a:pt x="-214" y="13950"/>
                    <a:pt x="129" y="15975"/>
                  </a:cubicBezTo>
                  <a:cubicBezTo>
                    <a:pt x="472" y="18000"/>
                    <a:pt x="1500" y="19800"/>
                    <a:pt x="3043" y="20700"/>
                  </a:cubicBezTo>
                  <a:cubicBezTo>
                    <a:pt x="4586" y="21600"/>
                    <a:pt x="6643" y="21600"/>
                    <a:pt x="8357" y="19350"/>
                  </a:cubicBezTo>
                  <a:cubicBezTo>
                    <a:pt x="10072" y="17100"/>
                    <a:pt x="11443" y="12600"/>
                    <a:pt x="11615" y="9225"/>
                  </a:cubicBezTo>
                  <a:cubicBezTo>
                    <a:pt x="11786" y="5850"/>
                    <a:pt x="10757" y="3600"/>
                    <a:pt x="9386" y="2475"/>
                  </a:cubicBezTo>
                  <a:cubicBezTo>
                    <a:pt x="8015" y="1350"/>
                    <a:pt x="6300" y="1350"/>
                    <a:pt x="4929" y="2250"/>
                  </a:cubicBezTo>
                  <a:cubicBezTo>
                    <a:pt x="3557" y="3150"/>
                    <a:pt x="2529" y="4950"/>
                    <a:pt x="2700" y="7875"/>
                  </a:cubicBezTo>
                  <a:cubicBezTo>
                    <a:pt x="2872" y="10800"/>
                    <a:pt x="4243" y="14850"/>
                    <a:pt x="6643" y="16875"/>
                  </a:cubicBezTo>
                  <a:cubicBezTo>
                    <a:pt x="9043" y="18900"/>
                    <a:pt x="12472" y="18900"/>
                    <a:pt x="14872" y="18000"/>
                  </a:cubicBezTo>
                  <a:cubicBezTo>
                    <a:pt x="17272" y="17100"/>
                    <a:pt x="18643" y="15300"/>
                    <a:pt x="19672" y="13275"/>
                  </a:cubicBezTo>
                  <a:cubicBezTo>
                    <a:pt x="20700" y="11250"/>
                    <a:pt x="21386" y="9000"/>
                    <a:pt x="20357" y="6975"/>
                  </a:cubicBezTo>
                  <a:cubicBezTo>
                    <a:pt x="19329" y="4950"/>
                    <a:pt x="16586" y="3150"/>
                    <a:pt x="14357" y="2700"/>
                  </a:cubicBezTo>
                  <a:cubicBezTo>
                    <a:pt x="12129" y="2250"/>
                    <a:pt x="10415" y="3150"/>
                    <a:pt x="9386" y="4950"/>
                  </a:cubicBezTo>
                  <a:cubicBezTo>
                    <a:pt x="8357" y="6750"/>
                    <a:pt x="8015" y="9450"/>
                    <a:pt x="8529" y="11475"/>
                  </a:cubicBezTo>
                  <a:cubicBezTo>
                    <a:pt x="9043" y="13500"/>
                    <a:pt x="10415" y="14850"/>
                    <a:pt x="11957" y="15750"/>
                  </a:cubicBezTo>
                  <a:cubicBezTo>
                    <a:pt x="13500" y="16650"/>
                    <a:pt x="15215" y="17100"/>
                    <a:pt x="15900" y="15525"/>
                  </a:cubicBezTo>
                  <a:cubicBezTo>
                    <a:pt x="16586" y="13950"/>
                    <a:pt x="16243" y="10350"/>
                    <a:pt x="15215" y="7425"/>
                  </a:cubicBezTo>
                  <a:cubicBezTo>
                    <a:pt x="14186" y="4500"/>
                    <a:pt x="12472" y="2250"/>
                    <a:pt x="10757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ha"/>
            <p:cNvSpPr/>
            <p:nvPr/>
          </p:nvSpPr>
          <p:spPr>
            <a:xfrm>
              <a:off x="839396" y="-1"/>
              <a:ext cx="192010" cy="37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43" fill="norm" stroke="1" extrusionOk="0">
                  <a:moveTo>
                    <a:pt x="9403" y="10950"/>
                  </a:moveTo>
                  <a:cubicBezTo>
                    <a:pt x="6949" y="10950"/>
                    <a:pt x="4494" y="10950"/>
                    <a:pt x="3021" y="11585"/>
                  </a:cubicBezTo>
                  <a:cubicBezTo>
                    <a:pt x="1549" y="12221"/>
                    <a:pt x="1058" y="13491"/>
                    <a:pt x="567" y="14762"/>
                  </a:cubicBezTo>
                  <a:cubicBezTo>
                    <a:pt x="76" y="16033"/>
                    <a:pt x="-415" y="17303"/>
                    <a:pt x="567" y="18447"/>
                  </a:cubicBezTo>
                  <a:cubicBezTo>
                    <a:pt x="1549" y="19590"/>
                    <a:pt x="4003" y="20607"/>
                    <a:pt x="6458" y="20988"/>
                  </a:cubicBezTo>
                  <a:cubicBezTo>
                    <a:pt x="8912" y="21369"/>
                    <a:pt x="11367" y="21115"/>
                    <a:pt x="13576" y="19463"/>
                  </a:cubicBezTo>
                  <a:cubicBezTo>
                    <a:pt x="15785" y="17811"/>
                    <a:pt x="17749" y="14762"/>
                    <a:pt x="18485" y="12602"/>
                  </a:cubicBezTo>
                  <a:cubicBezTo>
                    <a:pt x="19221" y="10442"/>
                    <a:pt x="18730" y="9171"/>
                    <a:pt x="17749" y="8028"/>
                  </a:cubicBezTo>
                  <a:cubicBezTo>
                    <a:pt x="16767" y="6884"/>
                    <a:pt x="15294" y="5868"/>
                    <a:pt x="13576" y="5741"/>
                  </a:cubicBezTo>
                  <a:cubicBezTo>
                    <a:pt x="11858" y="5614"/>
                    <a:pt x="9894" y="6376"/>
                    <a:pt x="8421" y="7393"/>
                  </a:cubicBezTo>
                  <a:cubicBezTo>
                    <a:pt x="6949" y="8409"/>
                    <a:pt x="5967" y="9680"/>
                    <a:pt x="5721" y="10950"/>
                  </a:cubicBezTo>
                  <a:cubicBezTo>
                    <a:pt x="5476" y="12221"/>
                    <a:pt x="5967" y="13491"/>
                    <a:pt x="7440" y="14000"/>
                  </a:cubicBezTo>
                  <a:cubicBezTo>
                    <a:pt x="8912" y="14508"/>
                    <a:pt x="11367" y="14254"/>
                    <a:pt x="13821" y="12856"/>
                  </a:cubicBezTo>
                  <a:cubicBezTo>
                    <a:pt x="16276" y="11458"/>
                    <a:pt x="18730" y="8917"/>
                    <a:pt x="19712" y="7011"/>
                  </a:cubicBezTo>
                  <a:cubicBezTo>
                    <a:pt x="20694" y="5105"/>
                    <a:pt x="20203" y="3835"/>
                    <a:pt x="18976" y="2818"/>
                  </a:cubicBezTo>
                  <a:cubicBezTo>
                    <a:pt x="17749" y="1802"/>
                    <a:pt x="15785" y="1040"/>
                    <a:pt x="13330" y="531"/>
                  </a:cubicBezTo>
                  <a:cubicBezTo>
                    <a:pt x="10876" y="23"/>
                    <a:pt x="7930" y="-231"/>
                    <a:pt x="6212" y="277"/>
                  </a:cubicBezTo>
                  <a:cubicBezTo>
                    <a:pt x="4494" y="785"/>
                    <a:pt x="4003" y="2056"/>
                    <a:pt x="3758" y="3327"/>
                  </a:cubicBezTo>
                  <a:cubicBezTo>
                    <a:pt x="3512" y="4597"/>
                    <a:pt x="3512" y="5868"/>
                    <a:pt x="5476" y="7265"/>
                  </a:cubicBezTo>
                  <a:cubicBezTo>
                    <a:pt x="7440" y="8663"/>
                    <a:pt x="11367" y="10188"/>
                    <a:pt x="14312" y="10569"/>
                  </a:cubicBezTo>
                  <a:cubicBezTo>
                    <a:pt x="17258" y="10950"/>
                    <a:pt x="19221" y="10188"/>
                    <a:pt x="20203" y="9171"/>
                  </a:cubicBezTo>
                  <a:cubicBezTo>
                    <a:pt x="21185" y="8155"/>
                    <a:pt x="21185" y="6884"/>
                    <a:pt x="19958" y="5868"/>
                  </a:cubicBezTo>
                  <a:cubicBezTo>
                    <a:pt x="18730" y="4851"/>
                    <a:pt x="16276" y="4089"/>
                    <a:pt x="13821" y="3962"/>
                  </a:cubicBezTo>
                  <a:cubicBezTo>
                    <a:pt x="11367" y="3835"/>
                    <a:pt x="8912" y="4343"/>
                    <a:pt x="6458" y="485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26" name="Desenho"/>
          <p:cNvSpPr/>
          <p:nvPr/>
        </p:nvSpPr>
        <p:spPr>
          <a:xfrm>
            <a:off x="22663921" y="12670701"/>
            <a:ext cx="13524" cy="4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35" name="Desenho"/>
          <p:cNvGrpSpPr/>
          <p:nvPr/>
        </p:nvGrpSpPr>
        <p:grpSpPr>
          <a:xfrm>
            <a:off x="1100145" y="2782807"/>
            <a:ext cx="1239080" cy="1398504"/>
            <a:chOff x="0" y="0"/>
            <a:chExt cx="1239078" cy="1398503"/>
          </a:xfrm>
        </p:grpSpPr>
        <p:sp>
          <p:nvSpPr>
            <p:cNvPr id="1027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44" name="Desenho"/>
          <p:cNvGrpSpPr/>
          <p:nvPr/>
        </p:nvGrpSpPr>
        <p:grpSpPr>
          <a:xfrm>
            <a:off x="4617808" y="5594066"/>
            <a:ext cx="1239079" cy="1398504"/>
            <a:chOff x="0" y="0"/>
            <a:chExt cx="1239078" cy="1398503"/>
          </a:xfrm>
        </p:grpSpPr>
        <p:sp>
          <p:nvSpPr>
            <p:cNvPr id="1036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53" name="Desenho"/>
          <p:cNvGrpSpPr/>
          <p:nvPr/>
        </p:nvGrpSpPr>
        <p:grpSpPr>
          <a:xfrm>
            <a:off x="7573707" y="5688724"/>
            <a:ext cx="1239079" cy="1398504"/>
            <a:chOff x="0" y="0"/>
            <a:chExt cx="1239078" cy="1398503"/>
          </a:xfrm>
        </p:grpSpPr>
        <p:sp>
          <p:nvSpPr>
            <p:cNvPr id="1045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ha"/>
            <p:cNvSpPr/>
            <p:nvPr/>
          </p:nvSpPr>
          <p:spPr>
            <a:xfrm>
              <a:off x="610393" y="1042688"/>
              <a:ext cx="167932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62" name="Desenho"/>
          <p:cNvGrpSpPr/>
          <p:nvPr/>
        </p:nvGrpSpPr>
        <p:grpSpPr>
          <a:xfrm>
            <a:off x="10672642" y="5861331"/>
            <a:ext cx="1239079" cy="1398504"/>
            <a:chOff x="0" y="0"/>
            <a:chExt cx="1239078" cy="1398503"/>
          </a:xfrm>
        </p:grpSpPr>
        <p:sp>
          <p:nvSpPr>
            <p:cNvPr id="1054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71" name="Desenho"/>
          <p:cNvGrpSpPr/>
          <p:nvPr/>
        </p:nvGrpSpPr>
        <p:grpSpPr>
          <a:xfrm>
            <a:off x="13854967" y="5911847"/>
            <a:ext cx="1239079" cy="1398504"/>
            <a:chOff x="0" y="0"/>
            <a:chExt cx="1239078" cy="1398503"/>
          </a:xfrm>
        </p:grpSpPr>
        <p:sp>
          <p:nvSpPr>
            <p:cNvPr id="1063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80" name="Desenho"/>
          <p:cNvGrpSpPr/>
          <p:nvPr/>
        </p:nvGrpSpPr>
        <p:grpSpPr>
          <a:xfrm>
            <a:off x="3773849" y="7811776"/>
            <a:ext cx="1239080" cy="1398504"/>
            <a:chOff x="0" y="0"/>
            <a:chExt cx="1239078" cy="1398503"/>
          </a:xfrm>
        </p:grpSpPr>
        <p:sp>
          <p:nvSpPr>
            <p:cNvPr id="1072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89" name="Desenho"/>
          <p:cNvGrpSpPr/>
          <p:nvPr/>
        </p:nvGrpSpPr>
        <p:grpSpPr>
          <a:xfrm>
            <a:off x="6674452" y="7886151"/>
            <a:ext cx="1239080" cy="1398504"/>
            <a:chOff x="0" y="0"/>
            <a:chExt cx="1239078" cy="1398503"/>
          </a:xfrm>
        </p:grpSpPr>
        <p:sp>
          <p:nvSpPr>
            <p:cNvPr id="1081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98" name="Desenho"/>
          <p:cNvGrpSpPr/>
          <p:nvPr/>
        </p:nvGrpSpPr>
        <p:grpSpPr>
          <a:xfrm>
            <a:off x="9779143" y="8041661"/>
            <a:ext cx="1239080" cy="1398504"/>
            <a:chOff x="0" y="0"/>
            <a:chExt cx="1239078" cy="1398503"/>
          </a:xfrm>
        </p:grpSpPr>
        <p:sp>
          <p:nvSpPr>
            <p:cNvPr id="1090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07" name="Desenho"/>
          <p:cNvGrpSpPr/>
          <p:nvPr/>
        </p:nvGrpSpPr>
        <p:grpSpPr>
          <a:xfrm>
            <a:off x="13037909" y="8085416"/>
            <a:ext cx="1239080" cy="1398504"/>
            <a:chOff x="0" y="0"/>
            <a:chExt cx="1239078" cy="1398503"/>
          </a:xfrm>
        </p:grpSpPr>
        <p:sp>
          <p:nvSpPr>
            <p:cNvPr id="1099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35" name="Desenho"/>
          <p:cNvGrpSpPr/>
          <p:nvPr/>
        </p:nvGrpSpPr>
        <p:grpSpPr>
          <a:xfrm>
            <a:off x="1188296" y="7147992"/>
            <a:ext cx="5257261" cy="4056876"/>
            <a:chOff x="0" y="0"/>
            <a:chExt cx="5257260" cy="4056875"/>
          </a:xfrm>
        </p:grpSpPr>
        <p:sp>
          <p:nvSpPr>
            <p:cNvPr id="1108" name="Linha"/>
            <p:cNvSpPr/>
            <p:nvPr/>
          </p:nvSpPr>
          <p:spPr>
            <a:xfrm>
              <a:off x="1914559" y="2885229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ha"/>
            <p:cNvSpPr/>
            <p:nvPr/>
          </p:nvSpPr>
          <p:spPr>
            <a:xfrm>
              <a:off x="1887136" y="2769227"/>
              <a:ext cx="232704" cy="29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ha"/>
            <p:cNvSpPr/>
            <p:nvPr/>
          </p:nvSpPr>
          <p:spPr>
            <a:xfrm>
              <a:off x="1948837" y="2905796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ha"/>
            <p:cNvSpPr/>
            <p:nvPr/>
          </p:nvSpPr>
          <p:spPr>
            <a:xfrm>
              <a:off x="1801241" y="2658372"/>
              <a:ext cx="472959" cy="58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ha"/>
            <p:cNvSpPr/>
            <p:nvPr/>
          </p:nvSpPr>
          <p:spPr>
            <a:xfrm>
              <a:off x="2710844" y="3057896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ha"/>
            <p:cNvSpPr/>
            <p:nvPr/>
          </p:nvSpPr>
          <p:spPr>
            <a:xfrm>
              <a:off x="2587496" y="2950896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ha"/>
            <p:cNvSpPr/>
            <p:nvPr/>
          </p:nvSpPr>
          <p:spPr>
            <a:xfrm>
              <a:off x="2411634" y="3701061"/>
              <a:ext cx="167932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ha"/>
            <p:cNvSpPr/>
            <p:nvPr/>
          </p:nvSpPr>
          <p:spPr>
            <a:xfrm>
              <a:off x="2317194" y="3394304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ha"/>
            <p:cNvSpPr/>
            <p:nvPr/>
          </p:nvSpPr>
          <p:spPr>
            <a:xfrm>
              <a:off x="1328461" y="933871"/>
              <a:ext cx="946899" cy="194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42" y="523"/>
                    <a:pt x="20084" y="1046"/>
                    <a:pt x="19105" y="1754"/>
                  </a:cubicBezTo>
                  <a:cubicBezTo>
                    <a:pt x="18126" y="2462"/>
                    <a:pt x="16926" y="3354"/>
                    <a:pt x="15884" y="4262"/>
                  </a:cubicBezTo>
                  <a:cubicBezTo>
                    <a:pt x="14842" y="5169"/>
                    <a:pt x="13958" y="6092"/>
                    <a:pt x="13042" y="6969"/>
                  </a:cubicBezTo>
                  <a:cubicBezTo>
                    <a:pt x="12126" y="7846"/>
                    <a:pt x="11179" y="8677"/>
                    <a:pt x="10421" y="9354"/>
                  </a:cubicBezTo>
                  <a:cubicBezTo>
                    <a:pt x="9663" y="10031"/>
                    <a:pt x="9095" y="10554"/>
                    <a:pt x="8558" y="11154"/>
                  </a:cubicBezTo>
                  <a:cubicBezTo>
                    <a:pt x="8021" y="11754"/>
                    <a:pt x="7516" y="12431"/>
                    <a:pt x="6979" y="13092"/>
                  </a:cubicBezTo>
                  <a:cubicBezTo>
                    <a:pt x="6442" y="13754"/>
                    <a:pt x="5874" y="14400"/>
                    <a:pt x="5274" y="15077"/>
                  </a:cubicBezTo>
                  <a:cubicBezTo>
                    <a:pt x="4674" y="15754"/>
                    <a:pt x="4042" y="16462"/>
                    <a:pt x="3474" y="17169"/>
                  </a:cubicBezTo>
                  <a:cubicBezTo>
                    <a:pt x="2905" y="17877"/>
                    <a:pt x="2400" y="18585"/>
                    <a:pt x="1895" y="19246"/>
                  </a:cubicBezTo>
                  <a:cubicBezTo>
                    <a:pt x="1389" y="19908"/>
                    <a:pt x="884" y="20523"/>
                    <a:pt x="568" y="20908"/>
                  </a:cubicBezTo>
                  <a:cubicBezTo>
                    <a:pt x="253" y="21292"/>
                    <a:pt x="126" y="2144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ha"/>
            <p:cNvSpPr/>
            <p:nvPr/>
          </p:nvSpPr>
          <p:spPr>
            <a:xfrm>
              <a:off x="2239366" y="917258"/>
              <a:ext cx="3017895" cy="2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198" y="0"/>
                  </a:moveTo>
                  <a:cubicBezTo>
                    <a:pt x="99" y="1964"/>
                    <a:pt x="0" y="3927"/>
                    <a:pt x="0" y="5891"/>
                  </a:cubicBezTo>
                  <a:cubicBezTo>
                    <a:pt x="0" y="7855"/>
                    <a:pt x="99" y="9818"/>
                    <a:pt x="357" y="9818"/>
                  </a:cubicBezTo>
                  <a:cubicBezTo>
                    <a:pt x="614" y="9818"/>
                    <a:pt x="1030" y="7855"/>
                    <a:pt x="1457" y="8837"/>
                  </a:cubicBezTo>
                  <a:cubicBezTo>
                    <a:pt x="1883" y="9818"/>
                    <a:pt x="2319" y="13746"/>
                    <a:pt x="2883" y="16691"/>
                  </a:cubicBezTo>
                  <a:cubicBezTo>
                    <a:pt x="3448" y="19636"/>
                    <a:pt x="4142" y="21600"/>
                    <a:pt x="4825" y="20618"/>
                  </a:cubicBezTo>
                  <a:cubicBezTo>
                    <a:pt x="5509" y="19636"/>
                    <a:pt x="6183" y="15709"/>
                    <a:pt x="6966" y="13745"/>
                  </a:cubicBezTo>
                  <a:cubicBezTo>
                    <a:pt x="7748" y="11782"/>
                    <a:pt x="8640" y="11782"/>
                    <a:pt x="9492" y="11782"/>
                  </a:cubicBezTo>
                  <a:cubicBezTo>
                    <a:pt x="10344" y="11782"/>
                    <a:pt x="11157" y="11782"/>
                    <a:pt x="11939" y="10800"/>
                  </a:cubicBezTo>
                  <a:cubicBezTo>
                    <a:pt x="12722" y="9818"/>
                    <a:pt x="13475" y="7855"/>
                    <a:pt x="14238" y="5891"/>
                  </a:cubicBezTo>
                  <a:cubicBezTo>
                    <a:pt x="15001" y="3927"/>
                    <a:pt x="15774" y="1964"/>
                    <a:pt x="16507" y="2945"/>
                  </a:cubicBezTo>
                  <a:cubicBezTo>
                    <a:pt x="17240" y="3927"/>
                    <a:pt x="17934" y="7855"/>
                    <a:pt x="18608" y="10800"/>
                  </a:cubicBezTo>
                  <a:cubicBezTo>
                    <a:pt x="19281" y="13745"/>
                    <a:pt x="19935" y="15709"/>
                    <a:pt x="20431" y="14727"/>
                  </a:cubicBezTo>
                  <a:cubicBezTo>
                    <a:pt x="20926" y="13746"/>
                    <a:pt x="21263" y="9818"/>
                    <a:pt x="21600" y="589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ha"/>
            <p:cNvSpPr/>
            <p:nvPr/>
          </p:nvSpPr>
          <p:spPr>
            <a:xfrm>
              <a:off x="316105" y="0"/>
              <a:ext cx="393362" cy="76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95" fill="norm" stroke="1" extrusionOk="0">
                  <a:moveTo>
                    <a:pt x="0" y="20862"/>
                  </a:moveTo>
                  <a:cubicBezTo>
                    <a:pt x="280" y="21041"/>
                    <a:pt x="559" y="21220"/>
                    <a:pt x="874" y="21327"/>
                  </a:cubicBezTo>
                  <a:cubicBezTo>
                    <a:pt x="1188" y="21434"/>
                    <a:pt x="1538" y="21470"/>
                    <a:pt x="1992" y="21488"/>
                  </a:cubicBezTo>
                  <a:cubicBezTo>
                    <a:pt x="2447" y="21506"/>
                    <a:pt x="3006" y="21506"/>
                    <a:pt x="3530" y="21274"/>
                  </a:cubicBezTo>
                  <a:cubicBezTo>
                    <a:pt x="4054" y="21041"/>
                    <a:pt x="4544" y="20576"/>
                    <a:pt x="4858" y="19754"/>
                  </a:cubicBezTo>
                  <a:cubicBezTo>
                    <a:pt x="5173" y="18931"/>
                    <a:pt x="5313" y="17751"/>
                    <a:pt x="5522" y="16481"/>
                  </a:cubicBezTo>
                  <a:cubicBezTo>
                    <a:pt x="5732" y="15212"/>
                    <a:pt x="6012" y="13853"/>
                    <a:pt x="6431" y="12440"/>
                  </a:cubicBezTo>
                  <a:cubicBezTo>
                    <a:pt x="6850" y="11028"/>
                    <a:pt x="7410" y="9562"/>
                    <a:pt x="8074" y="8167"/>
                  </a:cubicBezTo>
                  <a:cubicBezTo>
                    <a:pt x="8738" y="6772"/>
                    <a:pt x="9507" y="5449"/>
                    <a:pt x="10520" y="4305"/>
                  </a:cubicBezTo>
                  <a:cubicBezTo>
                    <a:pt x="11534" y="3160"/>
                    <a:pt x="12792" y="2195"/>
                    <a:pt x="13946" y="1480"/>
                  </a:cubicBezTo>
                  <a:cubicBezTo>
                    <a:pt x="15099" y="764"/>
                    <a:pt x="16148" y="299"/>
                    <a:pt x="17091" y="103"/>
                  </a:cubicBezTo>
                  <a:cubicBezTo>
                    <a:pt x="18035" y="-94"/>
                    <a:pt x="18874" y="-22"/>
                    <a:pt x="19608" y="442"/>
                  </a:cubicBezTo>
                  <a:cubicBezTo>
                    <a:pt x="20342" y="907"/>
                    <a:pt x="20971" y="1766"/>
                    <a:pt x="21285" y="2660"/>
                  </a:cubicBezTo>
                  <a:cubicBezTo>
                    <a:pt x="21600" y="3554"/>
                    <a:pt x="21600" y="4483"/>
                    <a:pt x="21006" y="5485"/>
                  </a:cubicBezTo>
                  <a:cubicBezTo>
                    <a:pt x="20412" y="6486"/>
                    <a:pt x="19223" y="7559"/>
                    <a:pt x="17965" y="8292"/>
                  </a:cubicBezTo>
                  <a:cubicBezTo>
                    <a:pt x="16707" y="9025"/>
                    <a:pt x="15379" y="9419"/>
                    <a:pt x="14470" y="9633"/>
                  </a:cubicBezTo>
                  <a:cubicBezTo>
                    <a:pt x="13561" y="9848"/>
                    <a:pt x="13072" y="9883"/>
                    <a:pt x="12652" y="9883"/>
                  </a:cubicBezTo>
                  <a:cubicBezTo>
                    <a:pt x="12233" y="9883"/>
                    <a:pt x="11883" y="9848"/>
                    <a:pt x="11814" y="9758"/>
                  </a:cubicBezTo>
                  <a:cubicBezTo>
                    <a:pt x="11744" y="9669"/>
                    <a:pt x="11953" y="9526"/>
                    <a:pt x="12163" y="9383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ha"/>
            <p:cNvSpPr/>
            <p:nvPr/>
          </p:nvSpPr>
          <p:spPr>
            <a:xfrm>
              <a:off x="583030" y="563206"/>
              <a:ext cx="73373" cy="34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69" fill="norm" stroke="1" extrusionOk="0">
                  <a:moveTo>
                    <a:pt x="13671" y="895"/>
                  </a:moveTo>
                  <a:cubicBezTo>
                    <a:pt x="16234" y="412"/>
                    <a:pt x="18796" y="-72"/>
                    <a:pt x="20078" y="9"/>
                  </a:cubicBezTo>
                  <a:cubicBezTo>
                    <a:pt x="21359" y="89"/>
                    <a:pt x="21359" y="734"/>
                    <a:pt x="19712" y="2507"/>
                  </a:cubicBezTo>
                  <a:cubicBezTo>
                    <a:pt x="18064" y="4280"/>
                    <a:pt x="14769" y="7182"/>
                    <a:pt x="11291" y="9841"/>
                  </a:cubicBezTo>
                  <a:cubicBezTo>
                    <a:pt x="7813" y="12501"/>
                    <a:pt x="4152" y="14919"/>
                    <a:pt x="2139" y="16692"/>
                  </a:cubicBezTo>
                  <a:cubicBezTo>
                    <a:pt x="125" y="18465"/>
                    <a:pt x="-241" y="19594"/>
                    <a:pt x="125" y="20319"/>
                  </a:cubicBezTo>
                  <a:cubicBezTo>
                    <a:pt x="491" y="21044"/>
                    <a:pt x="1590" y="21367"/>
                    <a:pt x="4335" y="21447"/>
                  </a:cubicBezTo>
                  <a:cubicBezTo>
                    <a:pt x="7081" y="21528"/>
                    <a:pt x="11474" y="21367"/>
                    <a:pt x="15867" y="21206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ha"/>
            <p:cNvSpPr/>
            <p:nvPr/>
          </p:nvSpPr>
          <p:spPr>
            <a:xfrm>
              <a:off x="542533" y="719415"/>
              <a:ext cx="191889" cy="2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440" y="18000"/>
                    <a:pt x="2880" y="21600"/>
                    <a:pt x="6480" y="19200"/>
                  </a:cubicBezTo>
                  <a:cubicBezTo>
                    <a:pt x="10080" y="16800"/>
                    <a:pt x="15840" y="84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ha"/>
            <p:cNvSpPr/>
            <p:nvPr/>
          </p:nvSpPr>
          <p:spPr>
            <a:xfrm>
              <a:off x="776637" y="677420"/>
              <a:ext cx="98564" cy="17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03" fill="norm" stroke="1" extrusionOk="0">
                  <a:moveTo>
                    <a:pt x="0" y="8425"/>
                  </a:moveTo>
                  <a:cubicBezTo>
                    <a:pt x="5538" y="8112"/>
                    <a:pt x="11077" y="7799"/>
                    <a:pt x="14677" y="6938"/>
                  </a:cubicBezTo>
                  <a:cubicBezTo>
                    <a:pt x="18277" y="6077"/>
                    <a:pt x="19938" y="4668"/>
                    <a:pt x="20769" y="3494"/>
                  </a:cubicBezTo>
                  <a:cubicBezTo>
                    <a:pt x="21600" y="2320"/>
                    <a:pt x="21600" y="1381"/>
                    <a:pt x="20215" y="677"/>
                  </a:cubicBezTo>
                  <a:cubicBezTo>
                    <a:pt x="18831" y="-27"/>
                    <a:pt x="16062" y="-497"/>
                    <a:pt x="13431" y="912"/>
                  </a:cubicBezTo>
                  <a:cubicBezTo>
                    <a:pt x="10800" y="2320"/>
                    <a:pt x="8308" y="5607"/>
                    <a:pt x="7338" y="8738"/>
                  </a:cubicBezTo>
                  <a:cubicBezTo>
                    <a:pt x="6369" y="11868"/>
                    <a:pt x="6923" y="14842"/>
                    <a:pt x="9138" y="16877"/>
                  </a:cubicBezTo>
                  <a:cubicBezTo>
                    <a:pt x="11354" y="18912"/>
                    <a:pt x="15231" y="20007"/>
                    <a:pt x="19108" y="21103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ha"/>
            <p:cNvSpPr/>
            <p:nvPr/>
          </p:nvSpPr>
          <p:spPr>
            <a:xfrm>
              <a:off x="991448" y="683411"/>
              <a:ext cx="122912" cy="18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944" fill="norm" stroke="1" extrusionOk="0">
                  <a:moveTo>
                    <a:pt x="9936" y="4135"/>
                  </a:moveTo>
                  <a:cubicBezTo>
                    <a:pt x="10157" y="3401"/>
                    <a:pt x="10377" y="2666"/>
                    <a:pt x="10597" y="1858"/>
                  </a:cubicBezTo>
                  <a:cubicBezTo>
                    <a:pt x="10818" y="1050"/>
                    <a:pt x="11038" y="168"/>
                    <a:pt x="10597" y="21"/>
                  </a:cubicBezTo>
                  <a:cubicBezTo>
                    <a:pt x="10157" y="-126"/>
                    <a:pt x="9055" y="462"/>
                    <a:pt x="7071" y="2666"/>
                  </a:cubicBezTo>
                  <a:cubicBezTo>
                    <a:pt x="5087" y="4870"/>
                    <a:pt x="2222" y="8690"/>
                    <a:pt x="899" y="11850"/>
                  </a:cubicBezTo>
                  <a:cubicBezTo>
                    <a:pt x="-423" y="15009"/>
                    <a:pt x="-203" y="17507"/>
                    <a:pt x="1010" y="19123"/>
                  </a:cubicBezTo>
                  <a:cubicBezTo>
                    <a:pt x="2222" y="20739"/>
                    <a:pt x="4426" y="21474"/>
                    <a:pt x="7401" y="20519"/>
                  </a:cubicBezTo>
                  <a:cubicBezTo>
                    <a:pt x="10377" y="19564"/>
                    <a:pt x="14124" y="16919"/>
                    <a:pt x="16548" y="14054"/>
                  </a:cubicBezTo>
                  <a:cubicBezTo>
                    <a:pt x="18973" y="11188"/>
                    <a:pt x="20075" y="8103"/>
                    <a:pt x="21177" y="5017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ha"/>
            <p:cNvSpPr/>
            <p:nvPr/>
          </p:nvSpPr>
          <p:spPr>
            <a:xfrm>
              <a:off x="1110522" y="539041"/>
              <a:ext cx="126647" cy="7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ha"/>
            <p:cNvSpPr/>
            <p:nvPr/>
          </p:nvSpPr>
          <p:spPr>
            <a:xfrm>
              <a:off x="707557" y="1245188"/>
              <a:ext cx="23027" cy="13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12"/>
                    <a:pt x="12000" y="424"/>
                    <a:pt x="15600" y="1800"/>
                  </a:cubicBezTo>
                  <a:cubicBezTo>
                    <a:pt x="19200" y="3176"/>
                    <a:pt x="20400" y="5718"/>
                    <a:pt x="21000" y="9212"/>
                  </a:cubicBezTo>
                  <a:cubicBezTo>
                    <a:pt x="21600" y="12706"/>
                    <a:pt x="21600" y="17153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ha"/>
            <p:cNvSpPr/>
            <p:nvPr/>
          </p:nvSpPr>
          <p:spPr>
            <a:xfrm>
              <a:off x="899445" y="1160758"/>
              <a:ext cx="30703" cy="18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821"/>
                    <a:pt x="10800" y="11643"/>
                    <a:pt x="7200" y="15243"/>
                  </a:cubicBezTo>
                  <a:cubicBezTo>
                    <a:pt x="3600" y="18843"/>
                    <a:pt x="1800" y="20221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ha"/>
            <p:cNvSpPr/>
            <p:nvPr/>
          </p:nvSpPr>
          <p:spPr>
            <a:xfrm>
              <a:off x="-1" y="1762884"/>
              <a:ext cx="345775" cy="57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61" fill="norm" stroke="1" extrusionOk="0">
                  <a:moveTo>
                    <a:pt x="1971" y="19712"/>
                  </a:moveTo>
                  <a:cubicBezTo>
                    <a:pt x="1578" y="19759"/>
                    <a:pt x="1186" y="19807"/>
                    <a:pt x="832" y="19902"/>
                  </a:cubicBezTo>
                  <a:cubicBezTo>
                    <a:pt x="479" y="19997"/>
                    <a:pt x="165" y="20140"/>
                    <a:pt x="47" y="20330"/>
                  </a:cubicBezTo>
                  <a:cubicBezTo>
                    <a:pt x="-71" y="20520"/>
                    <a:pt x="8" y="20758"/>
                    <a:pt x="557" y="20996"/>
                  </a:cubicBezTo>
                  <a:cubicBezTo>
                    <a:pt x="1107" y="21234"/>
                    <a:pt x="2128" y="21472"/>
                    <a:pt x="3267" y="21305"/>
                  </a:cubicBezTo>
                  <a:cubicBezTo>
                    <a:pt x="4406" y="21139"/>
                    <a:pt x="5663" y="20568"/>
                    <a:pt x="6527" y="19593"/>
                  </a:cubicBezTo>
                  <a:cubicBezTo>
                    <a:pt x="7391" y="18617"/>
                    <a:pt x="7862" y="17238"/>
                    <a:pt x="7980" y="15596"/>
                  </a:cubicBezTo>
                  <a:cubicBezTo>
                    <a:pt x="8098" y="13955"/>
                    <a:pt x="7862" y="12052"/>
                    <a:pt x="7823" y="10268"/>
                  </a:cubicBezTo>
                  <a:cubicBezTo>
                    <a:pt x="7784" y="8483"/>
                    <a:pt x="7941" y="6818"/>
                    <a:pt x="8530" y="5391"/>
                  </a:cubicBezTo>
                  <a:cubicBezTo>
                    <a:pt x="9119" y="3964"/>
                    <a:pt x="10140" y="2774"/>
                    <a:pt x="11554" y="1870"/>
                  </a:cubicBezTo>
                  <a:cubicBezTo>
                    <a:pt x="12968" y="966"/>
                    <a:pt x="14774" y="348"/>
                    <a:pt x="16424" y="110"/>
                  </a:cubicBezTo>
                  <a:cubicBezTo>
                    <a:pt x="18073" y="-128"/>
                    <a:pt x="19565" y="15"/>
                    <a:pt x="20429" y="586"/>
                  </a:cubicBezTo>
                  <a:cubicBezTo>
                    <a:pt x="21293" y="1157"/>
                    <a:pt x="21529" y="2156"/>
                    <a:pt x="20783" y="3393"/>
                  </a:cubicBezTo>
                  <a:cubicBezTo>
                    <a:pt x="20037" y="4630"/>
                    <a:pt x="18309" y="6105"/>
                    <a:pt x="16541" y="7199"/>
                  </a:cubicBezTo>
                  <a:cubicBezTo>
                    <a:pt x="14774" y="8293"/>
                    <a:pt x="12968" y="9007"/>
                    <a:pt x="11161" y="972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ha"/>
            <p:cNvSpPr/>
            <p:nvPr/>
          </p:nvSpPr>
          <p:spPr>
            <a:xfrm>
              <a:off x="245462" y="2253170"/>
              <a:ext cx="184017" cy="34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98" fill="norm" stroke="1" extrusionOk="0">
                  <a:moveTo>
                    <a:pt x="6792" y="6942"/>
                  </a:moveTo>
                  <a:cubicBezTo>
                    <a:pt x="5617" y="9385"/>
                    <a:pt x="4441" y="11829"/>
                    <a:pt x="3559" y="13642"/>
                  </a:cubicBezTo>
                  <a:cubicBezTo>
                    <a:pt x="2678" y="15456"/>
                    <a:pt x="2090" y="16638"/>
                    <a:pt x="1576" y="17426"/>
                  </a:cubicBezTo>
                  <a:cubicBezTo>
                    <a:pt x="1062" y="18215"/>
                    <a:pt x="621" y="18609"/>
                    <a:pt x="327" y="18451"/>
                  </a:cubicBezTo>
                  <a:cubicBezTo>
                    <a:pt x="33" y="18294"/>
                    <a:pt x="-114" y="17584"/>
                    <a:pt x="106" y="15732"/>
                  </a:cubicBezTo>
                  <a:cubicBezTo>
                    <a:pt x="327" y="13879"/>
                    <a:pt x="915" y="10883"/>
                    <a:pt x="2384" y="8164"/>
                  </a:cubicBezTo>
                  <a:cubicBezTo>
                    <a:pt x="3853" y="5444"/>
                    <a:pt x="6204" y="3000"/>
                    <a:pt x="8555" y="1581"/>
                  </a:cubicBezTo>
                  <a:cubicBezTo>
                    <a:pt x="10906" y="162"/>
                    <a:pt x="13257" y="-232"/>
                    <a:pt x="15315" y="123"/>
                  </a:cubicBezTo>
                  <a:cubicBezTo>
                    <a:pt x="17372" y="477"/>
                    <a:pt x="19135" y="1581"/>
                    <a:pt x="19649" y="3040"/>
                  </a:cubicBezTo>
                  <a:cubicBezTo>
                    <a:pt x="20164" y="4498"/>
                    <a:pt x="19429" y="6311"/>
                    <a:pt x="17519" y="7927"/>
                  </a:cubicBezTo>
                  <a:cubicBezTo>
                    <a:pt x="15608" y="9543"/>
                    <a:pt x="12523" y="10962"/>
                    <a:pt x="10539" y="11750"/>
                  </a:cubicBezTo>
                  <a:cubicBezTo>
                    <a:pt x="8555" y="12539"/>
                    <a:pt x="7674" y="12696"/>
                    <a:pt x="7527" y="12618"/>
                  </a:cubicBezTo>
                  <a:cubicBezTo>
                    <a:pt x="7380" y="12539"/>
                    <a:pt x="7968" y="12223"/>
                    <a:pt x="9584" y="12026"/>
                  </a:cubicBezTo>
                  <a:cubicBezTo>
                    <a:pt x="11200" y="11829"/>
                    <a:pt x="13845" y="11750"/>
                    <a:pt x="16196" y="12223"/>
                  </a:cubicBezTo>
                  <a:cubicBezTo>
                    <a:pt x="18547" y="12696"/>
                    <a:pt x="20604" y="13721"/>
                    <a:pt x="21045" y="14904"/>
                  </a:cubicBezTo>
                  <a:cubicBezTo>
                    <a:pt x="21486" y="16086"/>
                    <a:pt x="20310" y="17426"/>
                    <a:pt x="18106" y="18530"/>
                  </a:cubicBezTo>
                  <a:cubicBezTo>
                    <a:pt x="15902" y="19634"/>
                    <a:pt x="12670" y="20501"/>
                    <a:pt x="10613" y="20934"/>
                  </a:cubicBezTo>
                  <a:cubicBezTo>
                    <a:pt x="8555" y="21368"/>
                    <a:pt x="7674" y="21368"/>
                    <a:pt x="7086" y="21171"/>
                  </a:cubicBezTo>
                  <a:cubicBezTo>
                    <a:pt x="6498" y="20974"/>
                    <a:pt x="6204" y="20580"/>
                    <a:pt x="5910" y="20186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ha"/>
            <p:cNvSpPr/>
            <p:nvPr/>
          </p:nvSpPr>
          <p:spPr>
            <a:xfrm>
              <a:off x="501315" y="2410474"/>
              <a:ext cx="117974" cy="15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026" fill="norm" stroke="1" extrusionOk="0">
                  <a:moveTo>
                    <a:pt x="19329" y="3879"/>
                  </a:moveTo>
                  <a:cubicBezTo>
                    <a:pt x="17471" y="2298"/>
                    <a:pt x="15613" y="718"/>
                    <a:pt x="13290" y="191"/>
                  </a:cubicBezTo>
                  <a:cubicBezTo>
                    <a:pt x="10967" y="-336"/>
                    <a:pt x="8180" y="191"/>
                    <a:pt x="5858" y="2210"/>
                  </a:cubicBezTo>
                  <a:cubicBezTo>
                    <a:pt x="3535" y="4230"/>
                    <a:pt x="1677" y="7742"/>
                    <a:pt x="748" y="10552"/>
                  </a:cubicBezTo>
                  <a:cubicBezTo>
                    <a:pt x="-181" y="13362"/>
                    <a:pt x="-181" y="15469"/>
                    <a:pt x="400" y="17137"/>
                  </a:cubicBezTo>
                  <a:cubicBezTo>
                    <a:pt x="980" y="18805"/>
                    <a:pt x="2142" y="20035"/>
                    <a:pt x="3535" y="20649"/>
                  </a:cubicBezTo>
                  <a:cubicBezTo>
                    <a:pt x="4929" y="21264"/>
                    <a:pt x="6554" y="21264"/>
                    <a:pt x="8761" y="19596"/>
                  </a:cubicBezTo>
                  <a:cubicBezTo>
                    <a:pt x="10967" y="17927"/>
                    <a:pt x="13754" y="14591"/>
                    <a:pt x="15613" y="11781"/>
                  </a:cubicBezTo>
                  <a:cubicBezTo>
                    <a:pt x="17471" y="8971"/>
                    <a:pt x="18400" y="6688"/>
                    <a:pt x="18864" y="5108"/>
                  </a:cubicBezTo>
                  <a:cubicBezTo>
                    <a:pt x="19329" y="3527"/>
                    <a:pt x="19329" y="2649"/>
                    <a:pt x="19329" y="2649"/>
                  </a:cubicBezTo>
                  <a:cubicBezTo>
                    <a:pt x="19329" y="2649"/>
                    <a:pt x="19329" y="3527"/>
                    <a:pt x="19677" y="5810"/>
                  </a:cubicBezTo>
                  <a:cubicBezTo>
                    <a:pt x="20025" y="8093"/>
                    <a:pt x="20722" y="11781"/>
                    <a:pt x="21419" y="15469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ha"/>
            <p:cNvSpPr/>
            <p:nvPr/>
          </p:nvSpPr>
          <p:spPr>
            <a:xfrm>
              <a:off x="699881" y="2177764"/>
              <a:ext cx="46054" cy="41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267"/>
                    <a:pt x="21600" y="4533"/>
                    <a:pt x="19800" y="6900"/>
                  </a:cubicBezTo>
                  <a:cubicBezTo>
                    <a:pt x="18000" y="9267"/>
                    <a:pt x="14400" y="11733"/>
                    <a:pt x="10800" y="14200"/>
                  </a:cubicBezTo>
                  <a:cubicBezTo>
                    <a:pt x="7200" y="16667"/>
                    <a:pt x="3600" y="1913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ha"/>
            <p:cNvSpPr/>
            <p:nvPr/>
          </p:nvSpPr>
          <p:spPr>
            <a:xfrm>
              <a:off x="780783" y="2313721"/>
              <a:ext cx="136090" cy="19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120" fill="norm" stroke="1" extrusionOk="0">
                  <a:moveTo>
                    <a:pt x="13626" y="10208"/>
                  </a:moveTo>
                  <a:cubicBezTo>
                    <a:pt x="13031" y="8961"/>
                    <a:pt x="12437" y="7715"/>
                    <a:pt x="11050" y="6885"/>
                  </a:cubicBezTo>
                  <a:cubicBezTo>
                    <a:pt x="9662" y="6054"/>
                    <a:pt x="7483" y="5638"/>
                    <a:pt x="5303" y="7369"/>
                  </a:cubicBezTo>
                  <a:cubicBezTo>
                    <a:pt x="3123" y="9100"/>
                    <a:pt x="943" y="12977"/>
                    <a:pt x="250" y="15677"/>
                  </a:cubicBezTo>
                  <a:cubicBezTo>
                    <a:pt x="-444" y="18377"/>
                    <a:pt x="349" y="19900"/>
                    <a:pt x="2132" y="20661"/>
                  </a:cubicBezTo>
                  <a:cubicBezTo>
                    <a:pt x="3916" y="21423"/>
                    <a:pt x="6690" y="21423"/>
                    <a:pt x="9563" y="19208"/>
                  </a:cubicBezTo>
                  <a:cubicBezTo>
                    <a:pt x="12437" y="16992"/>
                    <a:pt x="15409" y="12561"/>
                    <a:pt x="17193" y="9446"/>
                  </a:cubicBezTo>
                  <a:cubicBezTo>
                    <a:pt x="18976" y="6331"/>
                    <a:pt x="19571" y="4531"/>
                    <a:pt x="20066" y="3008"/>
                  </a:cubicBezTo>
                  <a:cubicBezTo>
                    <a:pt x="20562" y="1485"/>
                    <a:pt x="20958" y="238"/>
                    <a:pt x="21057" y="31"/>
                  </a:cubicBezTo>
                  <a:cubicBezTo>
                    <a:pt x="21156" y="-177"/>
                    <a:pt x="20958" y="654"/>
                    <a:pt x="20363" y="3008"/>
                  </a:cubicBezTo>
                  <a:cubicBezTo>
                    <a:pt x="19769" y="5361"/>
                    <a:pt x="18778" y="9238"/>
                    <a:pt x="18679" y="12146"/>
                  </a:cubicBezTo>
                  <a:cubicBezTo>
                    <a:pt x="18580" y="15054"/>
                    <a:pt x="19373" y="16992"/>
                    <a:pt x="20165" y="18931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ha"/>
            <p:cNvSpPr/>
            <p:nvPr/>
          </p:nvSpPr>
          <p:spPr>
            <a:xfrm>
              <a:off x="1033766" y="2260163"/>
              <a:ext cx="145007" cy="20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46" fill="norm" stroke="1" extrusionOk="0">
                  <a:moveTo>
                    <a:pt x="0" y="4669"/>
                  </a:moveTo>
                  <a:cubicBezTo>
                    <a:pt x="758" y="8044"/>
                    <a:pt x="1516" y="11419"/>
                    <a:pt x="1800" y="13916"/>
                  </a:cubicBezTo>
                  <a:cubicBezTo>
                    <a:pt x="2084" y="16414"/>
                    <a:pt x="1895" y="18034"/>
                    <a:pt x="1800" y="19249"/>
                  </a:cubicBezTo>
                  <a:cubicBezTo>
                    <a:pt x="1705" y="20464"/>
                    <a:pt x="1705" y="21274"/>
                    <a:pt x="1989" y="21341"/>
                  </a:cubicBezTo>
                  <a:cubicBezTo>
                    <a:pt x="2274" y="21409"/>
                    <a:pt x="2842" y="20734"/>
                    <a:pt x="4642" y="18237"/>
                  </a:cubicBezTo>
                  <a:cubicBezTo>
                    <a:pt x="6442" y="15739"/>
                    <a:pt x="9474" y="11419"/>
                    <a:pt x="12126" y="8179"/>
                  </a:cubicBezTo>
                  <a:cubicBezTo>
                    <a:pt x="14779" y="4939"/>
                    <a:pt x="17053" y="2779"/>
                    <a:pt x="18568" y="1497"/>
                  </a:cubicBezTo>
                  <a:cubicBezTo>
                    <a:pt x="20084" y="214"/>
                    <a:pt x="20842" y="-191"/>
                    <a:pt x="21221" y="79"/>
                  </a:cubicBezTo>
                  <a:cubicBezTo>
                    <a:pt x="21600" y="349"/>
                    <a:pt x="21600" y="1294"/>
                    <a:pt x="20937" y="3994"/>
                  </a:cubicBezTo>
                  <a:cubicBezTo>
                    <a:pt x="20274" y="6694"/>
                    <a:pt x="18947" y="11149"/>
                    <a:pt x="18474" y="14187"/>
                  </a:cubicBezTo>
                  <a:cubicBezTo>
                    <a:pt x="18000" y="17224"/>
                    <a:pt x="18379" y="18844"/>
                    <a:pt x="18758" y="20464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ha"/>
            <p:cNvSpPr/>
            <p:nvPr/>
          </p:nvSpPr>
          <p:spPr>
            <a:xfrm>
              <a:off x="665012" y="1237513"/>
              <a:ext cx="36844" cy="29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378" fill="norm" stroke="1" extrusionOk="0">
                  <a:moveTo>
                    <a:pt x="15305" y="0"/>
                  </a:moveTo>
                  <a:cubicBezTo>
                    <a:pt x="18185" y="2123"/>
                    <a:pt x="21065" y="4246"/>
                    <a:pt x="20705" y="6508"/>
                  </a:cubicBezTo>
                  <a:cubicBezTo>
                    <a:pt x="20345" y="8769"/>
                    <a:pt x="16745" y="11169"/>
                    <a:pt x="13145" y="13154"/>
                  </a:cubicBezTo>
                  <a:cubicBezTo>
                    <a:pt x="9545" y="15138"/>
                    <a:pt x="5945" y="16708"/>
                    <a:pt x="3425" y="18092"/>
                  </a:cubicBezTo>
                  <a:cubicBezTo>
                    <a:pt x="905" y="19477"/>
                    <a:pt x="-535" y="20677"/>
                    <a:pt x="185" y="21138"/>
                  </a:cubicBezTo>
                  <a:cubicBezTo>
                    <a:pt x="905" y="21600"/>
                    <a:pt x="3785" y="21323"/>
                    <a:pt x="6665" y="20908"/>
                  </a:cubicBezTo>
                  <a:cubicBezTo>
                    <a:pt x="9545" y="20492"/>
                    <a:pt x="12425" y="19938"/>
                    <a:pt x="15305" y="19385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ha"/>
            <p:cNvSpPr/>
            <p:nvPr/>
          </p:nvSpPr>
          <p:spPr>
            <a:xfrm>
              <a:off x="810441" y="1206811"/>
              <a:ext cx="81329" cy="3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04" fill="norm" stroke="1" extrusionOk="0">
                  <a:moveTo>
                    <a:pt x="21456" y="0"/>
                  </a:moveTo>
                  <a:cubicBezTo>
                    <a:pt x="20106" y="2088"/>
                    <a:pt x="18756" y="4176"/>
                    <a:pt x="16731" y="6588"/>
                  </a:cubicBezTo>
                  <a:cubicBezTo>
                    <a:pt x="14706" y="9000"/>
                    <a:pt x="12006" y="11736"/>
                    <a:pt x="9306" y="14076"/>
                  </a:cubicBezTo>
                  <a:cubicBezTo>
                    <a:pt x="6606" y="16416"/>
                    <a:pt x="3906" y="18360"/>
                    <a:pt x="2218" y="19656"/>
                  </a:cubicBezTo>
                  <a:cubicBezTo>
                    <a:pt x="531" y="20952"/>
                    <a:pt x="-144" y="21600"/>
                    <a:pt x="25" y="21492"/>
                  </a:cubicBezTo>
                  <a:cubicBezTo>
                    <a:pt x="193" y="21384"/>
                    <a:pt x="1206" y="20520"/>
                    <a:pt x="2556" y="18720"/>
                  </a:cubicBezTo>
                  <a:cubicBezTo>
                    <a:pt x="3906" y="16920"/>
                    <a:pt x="5593" y="14184"/>
                    <a:pt x="7450" y="11772"/>
                  </a:cubicBezTo>
                  <a:cubicBezTo>
                    <a:pt x="9306" y="9360"/>
                    <a:pt x="11331" y="7272"/>
                    <a:pt x="12681" y="6048"/>
                  </a:cubicBezTo>
                  <a:cubicBezTo>
                    <a:pt x="14031" y="4824"/>
                    <a:pt x="14706" y="4464"/>
                    <a:pt x="15381" y="4752"/>
                  </a:cubicBezTo>
                  <a:cubicBezTo>
                    <a:pt x="16056" y="5040"/>
                    <a:pt x="16731" y="5976"/>
                    <a:pt x="17406" y="6912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ha"/>
            <p:cNvSpPr/>
            <p:nvPr/>
          </p:nvSpPr>
          <p:spPr>
            <a:xfrm>
              <a:off x="534858" y="1367997"/>
              <a:ext cx="591016" cy="10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" y="20533"/>
                    <a:pt x="281" y="19467"/>
                    <a:pt x="818" y="18933"/>
                  </a:cubicBezTo>
                  <a:cubicBezTo>
                    <a:pt x="1356" y="18400"/>
                    <a:pt x="2291" y="18400"/>
                    <a:pt x="3600" y="17867"/>
                  </a:cubicBezTo>
                  <a:cubicBezTo>
                    <a:pt x="4909" y="17333"/>
                    <a:pt x="6592" y="16267"/>
                    <a:pt x="8392" y="14667"/>
                  </a:cubicBezTo>
                  <a:cubicBezTo>
                    <a:pt x="10192" y="13067"/>
                    <a:pt x="12109" y="10933"/>
                    <a:pt x="13979" y="8667"/>
                  </a:cubicBezTo>
                  <a:cubicBezTo>
                    <a:pt x="15849" y="6400"/>
                    <a:pt x="17673" y="4000"/>
                    <a:pt x="18935" y="2533"/>
                  </a:cubicBezTo>
                  <a:cubicBezTo>
                    <a:pt x="20197" y="1067"/>
                    <a:pt x="20899" y="533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74" name="Desenho"/>
          <p:cNvGrpSpPr/>
          <p:nvPr/>
        </p:nvGrpSpPr>
        <p:grpSpPr>
          <a:xfrm>
            <a:off x="2416025" y="3854679"/>
            <a:ext cx="4968124" cy="7417802"/>
            <a:chOff x="0" y="0"/>
            <a:chExt cx="4968122" cy="7417801"/>
          </a:xfrm>
        </p:grpSpPr>
        <p:sp>
          <p:nvSpPr>
            <p:cNvPr id="1136" name="Linha"/>
            <p:cNvSpPr/>
            <p:nvPr/>
          </p:nvSpPr>
          <p:spPr>
            <a:xfrm>
              <a:off x="3769987" y="6246155"/>
              <a:ext cx="89126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ha"/>
            <p:cNvSpPr/>
            <p:nvPr/>
          </p:nvSpPr>
          <p:spPr>
            <a:xfrm>
              <a:off x="3742565" y="6130153"/>
              <a:ext cx="232703" cy="29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ha"/>
            <p:cNvSpPr/>
            <p:nvPr/>
          </p:nvSpPr>
          <p:spPr>
            <a:xfrm>
              <a:off x="3804266" y="6266722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ha"/>
            <p:cNvSpPr/>
            <p:nvPr/>
          </p:nvSpPr>
          <p:spPr>
            <a:xfrm>
              <a:off x="3656669" y="6019298"/>
              <a:ext cx="472960" cy="58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ha"/>
            <p:cNvSpPr/>
            <p:nvPr/>
          </p:nvSpPr>
          <p:spPr>
            <a:xfrm>
              <a:off x="4566273" y="6418822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ha"/>
            <p:cNvSpPr/>
            <p:nvPr/>
          </p:nvSpPr>
          <p:spPr>
            <a:xfrm>
              <a:off x="4442925" y="6311822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ha"/>
            <p:cNvSpPr/>
            <p:nvPr/>
          </p:nvSpPr>
          <p:spPr>
            <a:xfrm>
              <a:off x="4267063" y="7061987"/>
              <a:ext cx="167931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ha"/>
            <p:cNvSpPr/>
            <p:nvPr/>
          </p:nvSpPr>
          <p:spPr>
            <a:xfrm>
              <a:off x="4172623" y="6755230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ha"/>
            <p:cNvSpPr/>
            <p:nvPr/>
          </p:nvSpPr>
          <p:spPr>
            <a:xfrm>
              <a:off x="3212760" y="4252102"/>
              <a:ext cx="775240" cy="191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21600" y="0"/>
                  </a:moveTo>
                  <a:cubicBezTo>
                    <a:pt x="20674" y="999"/>
                    <a:pt x="19749" y="1998"/>
                    <a:pt x="18784" y="2981"/>
                  </a:cubicBezTo>
                  <a:cubicBezTo>
                    <a:pt x="17820" y="3964"/>
                    <a:pt x="16817" y="4932"/>
                    <a:pt x="15853" y="5853"/>
                  </a:cubicBezTo>
                  <a:cubicBezTo>
                    <a:pt x="14889" y="6773"/>
                    <a:pt x="13963" y="7647"/>
                    <a:pt x="13076" y="8553"/>
                  </a:cubicBezTo>
                  <a:cubicBezTo>
                    <a:pt x="12189" y="9458"/>
                    <a:pt x="11340" y="10394"/>
                    <a:pt x="10646" y="11237"/>
                  </a:cubicBezTo>
                  <a:cubicBezTo>
                    <a:pt x="9951" y="12080"/>
                    <a:pt x="9411" y="12829"/>
                    <a:pt x="8601" y="13656"/>
                  </a:cubicBezTo>
                  <a:cubicBezTo>
                    <a:pt x="7791" y="14483"/>
                    <a:pt x="6711" y="15388"/>
                    <a:pt x="5940" y="16169"/>
                  </a:cubicBezTo>
                  <a:cubicBezTo>
                    <a:pt x="5169" y="16949"/>
                    <a:pt x="4706" y="17605"/>
                    <a:pt x="3896" y="18369"/>
                  </a:cubicBezTo>
                  <a:cubicBezTo>
                    <a:pt x="3086" y="19134"/>
                    <a:pt x="1929" y="20008"/>
                    <a:pt x="1157" y="20554"/>
                  </a:cubicBezTo>
                  <a:cubicBezTo>
                    <a:pt x="386" y="21101"/>
                    <a:pt x="0" y="21319"/>
                    <a:pt x="0" y="21444"/>
                  </a:cubicBezTo>
                  <a:cubicBezTo>
                    <a:pt x="0" y="21569"/>
                    <a:pt x="386" y="21600"/>
                    <a:pt x="810" y="21553"/>
                  </a:cubicBezTo>
                  <a:cubicBezTo>
                    <a:pt x="1234" y="21506"/>
                    <a:pt x="1697" y="21382"/>
                    <a:pt x="2160" y="21257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ha"/>
            <p:cNvSpPr/>
            <p:nvPr/>
          </p:nvSpPr>
          <p:spPr>
            <a:xfrm>
              <a:off x="133955" y="6183477"/>
              <a:ext cx="3098187" cy="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0" fill="norm" stroke="1" extrusionOk="0">
                  <a:moveTo>
                    <a:pt x="0" y="12341"/>
                  </a:moveTo>
                  <a:cubicBezTo>
                    <a:pt x="791" y="12341"/>
                    <a:pt x="1583" y="12341"/>
                    <a:pt x="2374" y="12341"/>
                  </a:cubicBezTo>
                  <a:cubicBezTo>
                    <a:pt x="3166" y="12341"/>
                    <a:pt x="3957" y="12341"/>
                    <a:pt x="4691" y="10680"/>
                  </a:cubicBezTo>
                  <a:cubicBezTo>
                    <a:pt x="5424" y="9018"/>
                    <a:pt x="6100" y="5695"/>
                    <a:pt x="6785" y="6526"/>
                  </a:cubicBezTo>
                  <a:cubicBezTo>
                    <a:pt x="7470" y="7357"/>
                    <a:pt x="8165" y="12341"/>
                    <a:pt x="8870" y="15664"/>
                  </a:cubicBezTo>
                  <a:cubicBezTo>
                    <a:pt x="9574" y="18987"/>
                    <a:pt x="10288" y="20649"/>
                    <a:pt x="11003" y="19818"/>
                  </a:cubicBezTo>
                  <a:cubicBezTo>
                    <a:pt x="11717" y="18988"/>
                    <a:pt x="12431" y="15665"/>
                    <a:pt x="13194" y="14003"/>
                  </a:cubicBezTo>
                  <a:cubicBezTo>
                    <a:pt x="13956" y="12341"/>
                    <a:pt x="14767" y="12341"/>
                    <a:pt x="15471" y="10680"/>
                  </a:cubicBezTo>
                  <a:cubicBezTo>
                    <a:pt x="16176" y="9018"/>
                    <a:pt x="16774" y="5695"/>
                    <a:pt x="17402" y="4033"/>
                  </a:cubicBezTo>
                  <a:cubicBezTo>
                    <a:pt x="18029" y="2372"/>
                    <a:pt x="18685" y="2372"/>
                    <a:pt x="19245" y="1541"/>
                  </a:cubicBezTo>
                  <a:cubicBezTo>
                    <a:pt x="19805" y="710"/>
                    <a:pt x="20268" y="-951"/>
                    <a:pt x="20596" y="711"/>
                  </a:cubicBezTo>
                  <a:cubicBezTo>
                    <a:pt x="20924" y="2372"/>
                    <a:pt x="21117" y="7357"/>
                    <a:pt x="21262" y="9849"/>
                  </a:cubicBezTo>
                  <a:cubicBezTo>
                    <a:pt x="21407" y="12341"/>
                    <a:pt x="21503" y="12341"/>
                    <a:pt x="21600" y="12341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ha"/>
            <p:cNvSpPr/>
            <p:nvPr/>
          </p:nvSpPr>
          <p:spPr>
            <a:xfrm>
              <a:off x="441282" y="5174082"/>
              <a:ext cx="481757" cy="121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1825"/>
                    <a:pt x="2483" y="3649"/>
                    <a:pt x="3786" y="5449"/>
                  </a:cubicBezTo>
                  <a:cubicBezTo>
                    <a:pt x="5090" y="7249"/>
                    <a:pt x="6455" y="9025"/>
                    <a:pt x="8131" y="10874"/>
                  </a:cubicBezTo>
                  <a:cubicBezTo>
                    <a:pt x="9807" y="12723"/>
                    <a:pt x="11793" y="14647"/>
                    <a:pt x="14090" y="16447"/>
                  </a:cubicBezTo>
                  <a:cubicBezTo>
                    <a:pt x="16386" y="18247"/>
                    <a:pt x="18993" y="19923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ha"/>
            <p:cNvSpPr/>
            <p:nvPr/>
          </p:nvSpPr>
          <p:spPr>
            <a:xfrm>
              <a:off x="1097466" y="4418225"/>
              <a:ext cx="539899" cy="176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5" y="1082"/>
                    <a:pt x="1329" y="2163"/>
                    <a:pt x="2215" y="3414"/>
                  </a:cubicBezTo>
                  <a:cubicBezTo>
                    <a:pt x="3102" y="4665"/>
                    <a:pt x="4209" y="6085"/>
                    <a:pt x="5206" y="7318"/>
                  </a:cubicBezTo>
                  <a:cubicBezTo>
                    <a:pt x="6203" y="8552"/>
                    <a:pt x="7089" y="9600"/>
                    <a:pt x="8529" y="11087"/>
                  </a:cubicBezTo>
                  <a:cubicBezTo>
                    <a:pt x="9969" y="12575"/>
                    <a:pt x="11963" y="14501"/>
                    <a:pt x="13625" y="15989"/>
                  </a:cubicBezTo>
                  <a:cubicBezTo>
                    <a:pt x="15286" y="17476"/>
                    <a:pt x="16615" y="18524"/>
                    <a:pt x="17889" y="19386"/>
                  </a:cubicBezTo>
                  <a:cubicBezTo>
                    <a:pt x="19163" y="20248"/>
                    <a:pt x="20382" y="20924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ha"/>
            <p:cNvSpPr/>
            <p:nvPr/>
          </p:nvSpPr>
          <p:spPr>
            <a:xfrm>
              <a:off x="1961304" y="4393306"/>
              <a:ext cx="523287" cy="149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640"/>
                    <a:pt x="2057" y="3280"/>
                    <a:pt x="3029" y="4780"/>
                  </a:cubicBezTo>
                  <a:cubicBezTo>
                    <a:pt x="4000" y="6280"/>
                    <a:pt x="4914" y="7640"/>
                    <a:pt x="6286" y="9300"/>
                  </a:cubicBezTo>
                  <a:cubicBezTo>
                    <a:pt x="7657" y="10960"/>
                    <a:pt x="9486" y="12920"/>
                    <a:pt x="11657" y="14780"/>
                  </a:cubicBezTo>
                  <a:cubicBezTo>
                    <a:pt x="13829" y="16640"/>
                    <a:pt x="16343" y="18400"/>
                    <a:pt x="18057" y="19520"/>
                  </a:cubicBezTo>
                  <a:cubicBezTo>
                    <a:pt x="19771" y="20640"/>
                    <a:pt x="20686" y="2112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ha"/>
            <p:cNvSpPr/>
            <p:nvPr/>
          </p:nvSpPr>
          <p:spPr>
            <a:xfrm>
              <a:off x="2551039" y="4310245"/>
              <a:ext cx="564817" cy="14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7" y="1317"/>
                    <a:pt x="1694" y="2633"/>
                    <a:pt x="2859" y="4094"/>
                  </a:cubicBezTo>
                  <a:cubicBezTo>
                    <a:pt x="4024" y="5554"/>
                    <a:pt x="5506" y="7159"/>
                    <a:pt x="7041" y="8763"/>
                  </a:cubicBezTo>
                  <a:cubicBezTo>
                    <a:pt x="8576" y="10368"/>
                    <a:pt x="10165" y="11973"/>
                    <a:pt x="11753" y="13454"/>
                  </a:cubicBezTo>
                  <a:cubicBezTo>
                    <a:pt x="13341" y="14935"/>
                    <a:pt x="14929" y="16293"/>
                    <a:pt x="16571" y="17630"/>
                  </a:cubicBezTo>
                  <a:cubicBezTo>
                    <a:pt x="18212" y="18967"/>
                    <a:pt x="19906" y="20283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ha"/>
            <p:cNvSpPr/>
            <p:nvPr/>
          </p:nvSpPr>
          <p:spPr>
            <a:xfrm>
              <a:off x="3337920" y="4393306"/>
              <a:ext cx="184937" cy="67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1188" y="0"/>
                  </a:moveTo>
                  <a:cubicBezTo>
                    <a:pt x="249" y="889"/>
                    <a:pt x="-690" y="1778"/>
                    <a:pt x="719" y="3867"/>
                  </a:cubicBezTo>
                  <a:cubicBezTo>
                    <a:pt x="2127" y="5956"/>
                    <a:pt x="5884" y="9244"/>
                    <a:pt x="9640" y="12400"/>
                  </a:cubicBezTo>
                  <a:cubicBezTo>
                    <a:pt x="13397" y="15556"/>
                    <a:pt x="17153" y="18578"/>
                    <a:pt x="2091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ha"/>
            <p:cNvSpPr/>
            <p:nvPr/>
          </p:nvSpPr>
          <p:spPr>
            <a:xfrm>
              <a:off x="906425" y="2358305"/>
              <a:ext cx="980124" cy="193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8" y="20766"/>
                    <a:pt x="2197" y="19931"/>
                    <a:pt x="3203" y="19143"/>
                  </a:cubicBezTo>
                  <a:cubicBezTo>
                    <a:pt x="4210" y="18355"/>
                    <a:pt x="5125" y="17614"/>
                    <a:pt x="6132" y="16857"/>
                  </a:cubicBezTo>
                  <a:cubicBezTo>
                    <a:pt x="7139" y="16100"/>
                    <a:pt x="8237" y="15327"/>
                    <a:pt x="9214" y="14462"/>
                  </a:cubicBezTo>
                  <a:cubicBezTo>
                    <a:pt x="10190" y="13597"/>
                    <a:pt x="11044" y="12639"/>
                    <a:pt x="11837" y="11866"/>
                  </a:cubicBezTo>
                  <a:cubicBezTo>
                    <a:pt x="12631" y="11094"/>
                    <a:pt x="13363" y="10506"/>
                    <a:pt x="14003" y="9858"/>
                  </a:cubicBezTo>
                  <a:cubicBezTo>
                    <a:pt x="14644" y="9209"/>
                    <a:pt x="15193" y="8498"/>
                    <a:pt x="15864" y="7694"/>
                  </a:cubicBezTo>
                  <a:cubicBezTo>
                    <a:pt x="16536" y="6891"/>
                    <a:pt x="17329" y="5995"/>
                    <a:pt x="18092" y="5083"/>
                  </a:cubicBezTo>
                  <a:cubicBezTo>
                    <a:pt x="18854" y="4172"/>
                    <a:pt x="19586" y="3245"/>
                    <a:pt x="20166" y="2395"/>
                  </a:cubicBezTo>
                  <a:cubicBezTo>
                    <a:pt x="20746" y="1545"/>
                    <a:pt x="21173" y="773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ha"/>
            <p:cNvSpPr/>
            <p:nvPr/>
          </p:nvSpPr>
          <p:spPr>
            <a:xfrm>
              <a:off x="848282" y="2067590"/>
              <a:ext cx="1079798" cy="245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69" y="754"/>
                    <a:pt x="19938" y="1508"/>
                    <a:pt x="19163" y="2238"/>
                  </a:cubicBezTo>
                  <a:cubicBezTo>
                    <a:pt x="18388" y="2968"/>
                    <a:pt x="17668" y="3673"/>
                    <a:pt x="16948" y="4391"/>
                  </a:cubicBezTo>
                  <a:cubicBezTo>
                    <a:pt x="16228" y="5108"/>
                    <a:pt x="15508" y="5838"/>
                    <a:pt x="14760" y="6592"/>
                  </a:cubicBezTo>
                  <a:cubicBezTo>
                    <a:pt x="14012" y="7346"/>
                    <a:pt x="13237" y="8124"/>
                    <a:pt x="12462" y="8891"/>
                  </a:cubicBezTo>
                  <a:cubicBezTo>
                    <a:pt x="11686" y="9657"/>
                    <a:pt x="10911" y="10411"/>
                    <a:pt x="10246" y="11055"/>
                  </a:cubicBezTo>
                  <a:cubicBezTo>
                    <a:pt x="9582" y="11700"/>
                    <a:pt x="9028" y="12235"/>
                    <a:pt x="8474" y="12746"/>
                  </a:cubicBezTo>
                  <a:cubicBezTo>
                    <a:pt x="7920" y="13257"/>
                    <a:pt x="7366" y="13743"/>
                    <a:pt x="6729" y="14254"/>
                  </a:cubicBezTo>
                  <a:cubicBezTo>
                    <a:pt x="6092" y="14765"/>
                    <a:pt x="5372" y="15300"/>
                    <a:pt x="4680" y="15884"/>
                  </a:cubicBezTo>
                  <a:cubicBezTo>
                    <a:pt x="3988" y="16468"/>
                    <a:pt x="3323" y="17100"/>
                    <a:pt x="2769" y="17708"/>
                  </a:cubicBezTo>
                  <a:cubicBezTo>
                    <a:pt x="2215" y="18316"/>
                    <a:pt x="1772" y="18900"/>
                    <a:pt x="1329" y="19545"/>
                  </a:cubicBezTo>
                  <a:cubicBezTo>
                    <a:pt x="886" y="20189"/>
                    <a:pt x="443" y="20895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ha"/>
            <p:cNvSpPr/>
            <p:nvPr/>
          </p:nvSpPr>
          <p:spPr>
            <a:xfrm>
              <a:off x="1944691" y="2014652"/>
              <a:ext cx="3023432" cy="13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2957"/>
                  </a:moveTo>
                  <a:cubicBezTo>
                    <a:pt x="534" y="2126"/>
                    <a:pt x="1068" y="1296"/>
                    <a:pt x="1582" y="672"/>
                  </a:cubicBezTo>
                  <a:cubicBezTo>
                    <a:pt x="2097" y="49"/>
                    <a:pt x="2591" y="-366"/>
                    <a:pt x="3115" y="465"/>
                  </a:cubicBezTo>
                  <a:cubicBezTo>
                    <a:pt x="3640" y="1296"/>
                    <a:pt x="4193" y="3372"/>
                    <a:pt x="4757" y="4826"/>
                  </a:cubicBezTo>
                  <a:cubicBezTo>
                    <a:pt x="5321" y="6280"/>
                    <a:pt x="5895" y="7111"/>
                    <a:pt x="6557" y="7942"/>
                  </a:cubicBezTo>
                  <a:cubicBezTo>
                    <a:pt x="7220" y="8772"/>
                    <a:pt x="7971" y="9603"/>
                    <a:pt x="8743" y="10226"/>
                  </a:cubicBezTo>
                  <a:cubicBezTo>
                    <a:pt x="9514" y="10849"/>
                    <a:pt x="10305" y="11265"/>
                    <a:pt x="11027" y="11888"/>
                  </a:cubicBezTo>
                  <a:cubicBezTo>
                    <a:pt x="11749" y="12511"/>
                    <a:pt x="12402" y="13342"/>
                    <a:pt x="13085" y="14172"/>
                  </a:cubicBezTo>
                  <a:cubicBezTo>
                    <a:pt x="13767" y="15003"/>
                    <a:pt x="14479" y="15834"/>
                    <a:pt x="15152" y="16457"/>
                  </a:cubicBezTo>
                  <a:cubicBezTo>
                    <a:pt x="15824" y="17080"/>
                    <a:pt x="16457" y="17496"/>
                    <a:pt x="17080" y="18326"/>
                  </a:cubicBezTo>
                  <a:cubicBezTo>
                    <a:pt x="17703" y="19157"/>
                    <a:pt x="18316" y="20403"/>
                    <a:pt x="18880" y="20819"/>
                  </a:cubicBezTo>
                  <a:cubicBezTo>
                    <a:pt x="19444" y="21234"/>
                    <a:pt x="19958" y="20819"/>
                    <a:pt x="20364" y="20196"/>
                  </a:cubicBezTo>
                  <a:cubicBezTo>
                    <a:pt x="20769" y="19572"/>
                    <a:pt x="21066" y="18742"/>
                    <a:pt x="21254" y="17703"/>
                  </a:cubicBezTo>
                  <a:cubicBezTo>
                    <a:pt x="21442" y="16665"/>
                    <a:pt x="21521" y="15419"/>
                    <a:pt x="21600" y="14172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ha"/>
            <p:cNvSpPr/>
            <p:nvPr/>
          </p:nvSpPr>
          <p:spPr>
            <a:xfrm>
              <a:off x="3904938" y="2050978"/>
              <a:ext cx="1038266" cy="231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1" y="903"/>
                    <a:pt x="20102" y="1806"/>
                    <a:pt x="19411" y="2671"/>
                  </a:cubicBezTo>
                  <a:cubicBezTo>
                    <a:pt x="18720" y="3535"/>
                    <a:pt x="18086" y="4361"/>
                    <a:pt x="17280" y="5239"/>
                  </a:cubicBezTo>
                  <a:cubicBezTo>
                    <a:pt x="16474" y="6116"/>
                    <a:pt x="15494" y="7045"/>
                    <a:pt x="14659" y="7858"/>
                  </a:cubicBezTo>
                  <a:cubicBezTo>
                    <a:pt x="13824" y="8671"/>
                    <a:pt x="13133" y="9368"/>
                    <a:pt x="12384" y="10065"/>
                  </a:cubicBezTo>
                  <a:cubicBezTo>
                    <a:pt x="11635" y="10761"/>
                    <a:pt x="10829" y="11458"/>
                    <a:pt x="10051" y="12181"/>
                  </a:cubicBezTo>
                  <a:cubicBezTo>
                    <a:pt x="9274" y="12903"/>
                    <a:pt x="8525" y="13652"/>
                    <a:pt x="7776" y="14284"/>
                  </a:cubicBezTo>
                  <a:cubicBezTo>
                    <a:pt x="7027" y="14916"/>
                    <a:pt x="6278" y="15432"/>
                    <a:pt x="5558" y="16000"/>
                  </a:cubicBezTo>
                  <a:cubicBezTo>
                    <a:pt x="4838" y="16568"/>
                    <a:pt x="4147" y="17187"/>
                    <a:pt x="3283" y="17871"/>
                  </a:cubicBezTo>
                  <a:cubicBezTo>
                    <a:pt x="2419" y="18555"/>
                    <a:pt x="1382" y="19303"/>
                    <a:pt x="806" y="19935"/>
                  </a:cubicBezTo>
                  <a:cubicBezTo>
                    <a:pt x="230" y="20568"/>
                    <a:pt x="115" y="2108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ha"/>
            <p:cNvSpPr/>
            <p:nvPr/>
          </p:nvSpPr>
          <p:spPr>
            <a:xfrm>
              <a:off x="1753650" y="2557652"/>
              <a:ext cx="872145" cy="161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3" y="1225"/>
                    <a:pt x="1646" y="2449"/>
                    <a:pt x="2674" y="3804"/>
                  </a:cubicBezTo>
                  <a:cubicBezTo>
                    <a:pt x="3703" y="5159"/>
                    <a:pt x="4937" y="6643"/>
                    <a:pt x="6103" y="8054"/>
                  </a:cubicBezTo>
                  <a:cubicBezTo>
                    <a:pt x="7269" y="9464"/>
                    <a:pt x="8366" y="10800"/>
                    <a:pt x="9874" y="12340"/>
                  </a:cubicBezTo>
                  <a:cubicBezTo>
                    <a:pt x="11383" y="13880"/>
                    <a:pt x="13303" y="15625"/>
                    <a:pt x="15326" y="17202"/>
                  </a:cubicBezTo>
                  <a:cubicBezTo>
                    <a:pt x="17349" y="18779"/>
                    <a:pt x="19474" y="2019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ha"/>
            <p:cNvSpPr/>
            <p:nvPr/>
          </p:nvSpPr>
          <p:spPr>
            <a:xfrm>
              <a:off x="2443059" y="2732080"/>
              <a:ext cx="473450" cy="10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2098"/>
                    <a:pt x="2021" y="4195"/>
                    <a:pt x="3600" y="6435"/>
                  </a:cubicBezTo>
                  <a:cubicBezTo>
                    <a:pt x="5179" y="8674"/>
                    <a:pt x="7326" y="11055"/>
                    <a:pt x="9726" y="13238"/>
                  </a:cubicBezTo>
                  <a:cubicBezTo>
                    <a:pt x="12126" y="15420"/>
                    <a:pt x="14779" y="17405"/>
                    <a:pt x="16800" y="18765"/>
                  </a:cubicBezTo>
                  <a:cubicBezTo>
                    <a:pt x="18821" y="20126"/>
                    <a:pt x="20211" y="20863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ha"/>
            <p:cNvSpPr/>
            <p:nvPr/>
          </p:nvSpPr>
          <p:spPr>
            <a:xfrm>
              <a:off x="2833447" y="2482897"/>
              <a:ext cx="448532" cy="132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" y="1575"/>
                    <a:pt x="1067" y="3150"/>
                    <a:pt x="2133" y="4815"/>
                  </a:cubicBezTo>
                  <a:cubicBezTo>
                    <a:pt x="3200" y="6480"/>
                    <a:pt x="4800" y="8235"/>
                    <a:pt x="6667" y="10148"/>
                  </a:cubicBezTo>
                  <a:cubicBezTo>
                    <a:pt x="8533" y="12060"/>
                    <a:pt x="10667" y="14130"/>
                    <a:pt x="13200" y="16065"/>
                  </a:cubicBezTo>
                  <a:cubicBezTo>
                    <a:pt x="15733" y="18000"/>
                    <a:pt x="18667" y="198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ha"/>
            <p:cNvSpPr/>
            <p:nvPr/>
          </p:nvSpPr>
          <p:spPr>
            <a:xfrm>
              <a:off x="3954775" y="2541040"/>
              <a:ext cx="440225" cy="9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38" y="1168"/>
                    <a:pt x="4075" y="2335"/>
                    <a:pt x="5977" y="4119"/>
                  </a:cubicBezTo>
                  <a:cubicBezTo>
                    <a:pt x="7879" y="5903"/>
                    <a:pt x="9645" y="8303"/>
                    <a:pt x="11955" y="11059"/>
                  </a:cubicBezTo>
                  <a:cubicBezTo>
                    <a:pt x="14264" y="13816"/>
                    <a:pt x="17117" y="16930"/>
                    <a:pt x="18815" y="18746"/>
                  </a:cubicBezTo>
                  <a:cubicBezTo>
                    <a:pt x="20513" y="20562"/>
                    <a:pt x="21057" y="21081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ha"/>
            <p:cNvSpPr/>
            <p:nvPr/>
          </p:nvSpPr>
          <p:spPr>
            <a:xfrm>
              <a:off x="1421405" y="3247061"/>
              <a:ext cx="739246" cy="67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4" y="1422"/>
                    <a:pt x="2589" y="2844"/>
                    <a:pt x="4409" y="5022"/>
                  </a:cubicBezTo>
                  <a:cubicBezTo>
                    <a:pt x="6229" y="7200"/>
                    <a:pt x="8575" y="10133"/>
                    <a:pt x="11083" y="12756"/>
                  </a:cubicBezTo>
                  <a:cubicBezTo>
                    <a:pt x="13591" y="15378"/>
                    <a:pt x="16261" y="17689"/>
                    <a:pt x="18040" y="19111"/>
                  </a:cubicBezTo>
                  <a:cubicBezTo>
                    <a:pt x="19820" y="20533"/>
                    <a:pt x="20710" y="21067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ha"/>
            <p:cNvSpPr/>
            <p:nvPr/>
          </p:nvSpPr>
          <p:spPr>
            <a:xfrm>
              <a:off x="1829245" y="-1"/>
              <a:ext cx="896223" cy="211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23" fill="norm" stroke="1" extrusionOk="0">
                  <a:moveTo>
                    <a:pt x="19980" y="1934"/>
                  </a:moveTo>
                  <a:cubicBezTo>
                    <a:pt x="19113" y="2609"/>
                    <a:pt x="18247" y="3284"/>
                    <a:pt x="17313" y="4113"/>
                  </a:cubicBezTo>
                  <a:cubicBezTo>
                    <a:pt x="16380" y="4943"/>
                    <a:pt x="15380" y="5928"/>
                    <a:pt x="14347" y="6856"/>
                  </a:cubicBezTo>
                  <a:cubicBezTo>
                    <a:pt x="13313" y="7784"/>
                    <a:pt x="12247" y="8656"/>
                    <a:pt x="11047" y="9527"/>
                  </a:cubicBezTo>
                  <a:cubicBezTo>
                    <a:pt x="9847" y="10399"/>
                    <a:pt x="8513" y="11271"/>
                    <a:pt x="7413" y="12157"/>
                  </a:cubicBezTo>
                  <a:cubicBezTo>
                    <a:pt x="6313" y="13043"/>
                    <a:pt x="5447" y="13943"/>
                    <a:pt x="4847" y="14731"/>
                  </a:cubicBezTo>
                  <a:cubicBezTo>
                    <a:pt x="4247" y="15518"/>
                    <a:pt x="3913" y="16193"/>
                    <a:pt x="3480" y="16784"/>
                  </a:cubicBezTo>
                  <a:cubicBezTo>
                    <a:pt x="3047" y="17374"/>
                    <a:pt x="2513" y="17881"/>
                    <a:pt x="1980" y="18499"/>
                  </a:cubicBezTo>
                  <a:cubicBezTo>
                    <a:pt x="1447" y="19118"/>
                    <a:pt x="913" y="19849"/>
                    <a:pt x="580" y="20285"/>
                  </a:cubicBezTo>
                  <a:cubicBezTo>
                    <a:pt x="247" y="20721"/>
                    <a:pt x="113" y="20862"/>
                    <a:pt x="47" y="21045"/>
                  </a:cubicBezTo>
                  <a:cubicBezTo>
                    <a:pt x="-20" y="21227"/>
                    <a:pt x="-20" y="21452"/>
                    <a:pt x="80" y="21509"/>
                  </a:cubicBezTo>
                  <a:cubicBezTo>
                    <a:pt x="180" y="21565"/>
                    <a:pt x="380" y="21452"/>
                    <a:pt x="847" y="21003"/>
                  </a:cubicBezTo>
                  <a:cubicBezTo>
                    <a:pt x="1313" y="20553"/>
                    <a:pt x="2047" y="19765"/>
                    <a:pt x="2847" y="18851"/>
                  </a:cubicBezTo>
                  <a:cubicBezTo>
                    <a:pt x="3647" y="17937"/>
                    <a:pt x="4513" y="16896"/>
                    <a:pt x="5413" y="15870"/>
                  </a:cubicBezTo>
                  <a:cubicBezTo>
                    <a:pt x="6313" y="14843"/>
                    <a:pt x="7247" y="13831"/>
                    <a:pt x="8380" y="12818"/>
                  </a:cubicBezTo>
                  <a:cubicBezTo>
                    <a:pt x="9513" y="11806"/>
                    <a:pt x="10847" y="10793"/>
                    <a:pt x="12213" y="9795"/>
                  </a:cubicBezTo>
                  <a:cubicBezTo>
                    <a:pt x="13580" y="8796"/>
                    <a:pt x="14980" y="7812"/>
                    <a:pt x="16047" y="6842"/>
                  </a:cubicBezTo>
                  <a:cubicBezTo>
                    <a:pt x="17113" y="5871"/>
                    <a:pt x="17847" y="4915"/>
                    <a:pt x="18580" y="3973"/>
                  </a:cubicBezTo>
                  <a:cubicBezTo>
                    <a:pt x="19313" y="3031"/>
                    <a:pt x="20047" y="2103"/>
                    <a:pt x="20513" y="1526"/>
                  </a:cubicBezTo>
                  <a:cubicBezTo>
                    <a:pt x="20980" y="949"/>
                    <a:pt x="21180" y="724"/>
                    <a:pt x="21313" y="499"/>
                  </a:cubicBezTo>
                  <a:cubicBezTo>
                    <a:pt x="21447" y="274"/>
                    <a:pt x="21513" y="49"/>
                    <a:pt x="21547" y="7"/>
                  </a:cubicBezTo>
                  <a:cubicBezTo>
                    <a:pt x="21580" y="-35"/>
                    <a:pt x="21580" y="106"/>
                    <a:pt x="21580" y="24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ha"/>
            <p:cNvSpPr/>
            <p:nvPr/>
          </p:nvSpPr>
          <p:spPr>
            <a:xfrm>
              <a:off x="1364491" y="4247426"/>
              <a:ext cx="522028" cy="28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0" y="797"/>
                  </a:moveTo>
                  <a:cubicBezTo>
                    <a:pt x="0" y="1239"/>
                    <a:pt x="0" y="1682"/>
                    <a:pt x="96" y="2036"/>
                  </a:cubicBezTo>
                  <a:cubicBezTo>
                    <a:pt x="192" y="2390"/>
                    <a:pt x="385" y="2656"/>
                    <a:pt x="577" y="3187"/>
                  </a:cubicBezTo>
                  <a:cubicBezTo>
                    <a:pt x="770" y="3718"/>
                    <a:pt x="962" y="4515"/>
                    <a:pt x="1058" y="5356"/>
                  </a:cubicBezTo>
                  <a:cubicBezTo>
                    <a:pt x="1155" y="6197"/>
                    <a:pt x="1155" y="7082"/>
                    <a:pt x="1347" y="8100"/>
                  </a:cubicBezTo>
                  <a:cubicBezTo>
                    <a:pt x="1539" y="9118"/>
                    <a:pt x="1924" y="10269"/>
                    <a:pt x="2381" y="11420"/>
                  </a:cubicBezTo>
                  <a:cubicBezTo>
                    <a:pt x="2838" y="12571"/>
                    <a:pt x="3367" y="13721"/>
                    <a:pt x="3897" y="14828"/>
                  </a:cubicBezTo>
                  <a:cubicBezTo>
                    <a:pt x="4426" y="15934"/>
                    <a:pt x="4955" y="16997"/>
                    <a:pt x="5556" y="17882"/>
                  </a:cubicBezTo>
                  <a:cubicBezTo>
                    <a:pt x="6158" y="18767"/>
                    <a:pt x="6831" y="19475"/>
                    <a:pt x="7384" y="20007"/>
                  </a:cubicBezTo>
                  <a:cubicBezTo>
                    <a:pt x="7938" y="20538"/>
                    <a:pt x="8371" y="20892"/>
                    <a:pt x="8828" y="21157"/>
                  </a:cubicBezTo>
                  <a:cubicBezTo>
                    <a:pt x="9285" y="21423"/>
                    <a:pt x="9766" y="21600"/>
                    <a:pt x="10247" y="21600"/>
                  </a:cubicBezTo>
                  <a:cubicBezTo>
                    <a:pt x="10728" y="21600"/>
                    <a:pt x="11209" y="21423"/>
                    <a:pt x="11786" y="20936"/>
                  </a:cubicBezTo>
                  <a:cubicBezTo>
                    <a:pt x="12363" y="20449"/>
                    <a:pt x="13037" y="19652"/>
                    <a:pt x="13879" y="18679"/>
                  </a:cubicBezTo>
                  <a:cubicBezTo>
                    <a:pt x="14721" y="17705"/>
                    <a:pt x="15731" y="16554"/>
                    <a:pt x="16645" y="15093"/>
                  </a:cubicBezTo>
                  <a:cubicBezTo>
                    <a:pt x="17559" y="13633"/>
                    <a:pt x="18377" y="11862"/>
                    <a:pt x="19050" y="10136"/>
                  </a:cubicBezTo>
                  <a:cubicBezTo>
                    <a:pt x="19724" y="8410"/>
                    <a:pt x="20253" y="6728"/>
                    <a:pt x="20614" y="5444"/>
                  </a:cubicBezTo>
                  <a:cubicBezTo>
                    <a:pt x="20975" y="4161"/>
                    <a:pt x="21167" y="3275"/>
                    <a:pt x="21311" y="2612"/>
                  </a:cubicBezTo>
                  <a:cubicBezTo>
                    <a:pt x="21456" y="1948"/>
                    <a:pt x="21552" y="1505"/>
                    <a:pt x="21576" y="1107"/>
                  </a:cubicBezTo>
                  <a:cubicBezTo>
                    <a:pt x="21600" y="708"/>
                    <a:pt x="21552" y="354"/>
                    <a:pt x="21504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ha"/>
            <p:cNvSpPr/>
            <p:nvPr/>
          </p:nvSpPr>
          <p:spPr>
            <a:xfrm>
              <a:off x="1490159" y="4271862"/>
              <a:ext cx="24437" cy="6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1516"/>
                    <a:pt x="6172" y="3032"/>
                    <a:pt x="7714" y="6063"/>
                  </a:cubicBezTo>
                  <a:cubicBezTo>
                    <a:pt x="9257" y="9095"/>
                    <a:pt x="9257" y="13642"/>
                    <a:pt x="11314" y="16484"/>
                  </a:cubicBezTo>
                  <a:cubicBezTo>
                    <a:pt x="13372" y="19326"/>
                    <a:pt x="17486" y="20463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ha"/>
            <p:cNvSpPr/>
            <p:nvPr/>
          </p:nvSpPr>
          <p:spPr>
            <a:xfrm>
              <a:off x="1657717" y="4285826"/>
              <a:ext cx="31418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800"/>
                    <a:pt x="12000" y="7600"/>
                    <a:pt x="8400" y="11200"/>
                  </a:cubicBezTo>
                  <a:cubicBezTo>
                    <a:pt x="4800" y="14800"/>
                    <a:pt x="2400" y="182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ha"/>
            <p:cNvSpPr/>
            <p:nvPr/>
          </p:nvSpPr>
          <p:spPr>
            <a:xfrm>
              <a:off x="558120" y="5948372"/>
              <a:ext cx="510819" cy="26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8720"/>
                  </a:moveTo>
                  <a:cubicBezTo>
                    <a:pt x="148" y="18346"/>
                    <a:pt x="295" y="17972"/>
                    <a:pt x="418" y="17224"/>
                  </a:cubicBezTo>
                  <a:cubicBezTo>
                    <a:pt x="541" y="16476"/>
                    <a:pt x="640" y="15354"/>
                    <a:pt x="935" y="14185"/>
                  </a:cubicBezTo>
                  <a:cubicBezTo>
                    <a:pt x="1230" y="13016"/>
                    <a:pt x="1722" y="11800"/>
                    <a:pt x="2313" y="10444"/>
                  </a:cubicBezTo>
                  <a:cubicBezTo>
                    <a:pt x="2903" y="9089"/>
                    <a:pt x="3592" y="7593"/>
                    <a:pt x="4428" y="6003"/>
                  </a:cubicBezTo>
                  <a:cubicBezTo>
                    <a:pt x="5265" y="4413"/>
                    <a:pt x="6249" y="2730"/>
                    <a:pt x="7233" y="1655"/>
                  </a:cubicBezTo>
                  <a:cubicBezTo>
                    <a:pt x="8217" y="580"/>
                    <a:pt x="9201" y="112"/>
                    <a:pt x="10111" y="19"/>
                  </a:cubicBezTo>
                  <a:cubicBezTo>
                    <a:pt x="11021" y="-75"/>
                    <a:pt x="11858" y="206"/>
                    <a:pt x="12522" y="439"/>
                  </a:cubicBezTo>
                  <a:cubicBezTo>
                    <a:pt x="13186" y="673"/>
                    <a:pt x="13678" y="860"/>
                    <a:pt x="14047" y="1000"/>
                  </a:cubicBezTo>
                  <a:cubicBezTo>
                    <a:pt x="14416" y="1141"/>
                    <a:pt x="14662" y="1234"/>
                    <a:pt x="15007" y="1608"/>
                  </a:cubicBezTo>
                  <a:cubicBezTo>
                    <a:pt x="15351" y="1982"/>
                    <a:pt x="15794" y="2637"/>
                    <a:pt x="16237" y="3198"/>
                  </a:cubicBezTo>
                  <a:cubicBezTo>
                    <a:pt x="16680" y="3759"/>
                    <a:pt x="17123" y="4226"/>
                    <a:pt x="17467" y="4881"/>
                  </a:cubicBezTo>
                  <a:cubicBezTo>
                    <a:pt x="17811" y="5535"/>
                    <a:pt x="18057" y="6377"/>
                    <a:pt x="18377" y="7078"/>
                  </a:cubicBezTo>
                  <a:cubicBezTo>
                    <a:pt x="18697" y="7780"/>
                    <a:pt x="19091" y="8341"/>
                    <a:pt x="19484" y="8995"/>
                  </a:cubicBezTo>
                  <a:cubicBezTo>
                    <a:pt x="19878" y="9650"/>
                    <a:pt x="20272" y="10398"/>
                    <a:pt x="20591" y="11754"/>
                  </a:cubicBezTo>
                  <a:cubicBezTo>
                    <a:pt x="20911" y="13109"/>
                    <a:pt x="21157" y="15073"/>
                    <a:pt x="21329" y="16569"/>
                  </a:cubicBezTo>
                  <a:cubicBezTo>
                    <a:pt x="21502" y="18065"/>
                    <a:pt x="21600" y="19094"/>
                    <a:pt x="21600" y="19842"/>
                  </a:cubicBezTo>
                  <a:cubicBezTo>
                    <a:pt x="21600" y="20590"/>
                    <a:pt x="21502" y="21057"/>
                    <a:pt x="21403" y="21525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ha"/>
            <p:cNvSpPr/>
            <p:nvPr/>
          </p:nvSpPr>
          <p:spPr>
            <a:xfrm>
              <a:off x="631427" y="6072317"/>
              <a:ext cx="237374" cy="15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8521"/>
                  </a:moveTo>
                  <a:cubicBezTo>
                    <a:pt x="1059" y="8686"/>
                    <a:pt x="2118" y="8851"/>
                    <a:pt x="2965" y="9593"/>
                  </a:cubicBezTo>
                  <a:cubicBezTo>
                    <a:pt x="3812" y="10335"/>
                    <a:pt x="4447" y="11654"/>
                    <a:pt x="4871" y="13055"/>
                  </a:cubicBezTo>
                  <a:cubicBezTo>
                    <a:pt x="5294" y="14457"/>
                    <a:pt x="5506" y="15941"/>
                    <a:pt x="5559" y="16271"/>
                  </a:cubicBezTo>
                  <a:cubicBezTo>
                    <a:pt x="5612" y="16600"/>
                    <a:pt x="5506" y="15776"/>
                    <a:pt x="5559" y="14539"/>
                  </a:cubicBezTo>
                  <a:cubicBezTo>
                    <a:pt x="5612" y="13303"/>
                    <a:pt x="5824" y="11654"/>
                    <a:pt x="6724" y="9675"/>
                  </a:cubicBezTo>
                  <a:cubicBezTo>
                    <a:pt x="7624" y="7697"/>
                    <a:pt x="9212" y="5388"/>
                    <a:pt x="10535" y="3739"/>
                  </a:cubicBezTo>
                  <a:cubicBezTo>
                    <a:pt x="11859" y="2090"/>
                    <a:pt x="12918" y="1101"/>
                    <a:pt x="13976" y="524"/>
                  </a:cubicBezTo>
                  <a:cubicBezTo>
                    <a:pt x="15035" y="-53"/>
                    <a:pt x="16094" y="-218"/>
                    <a:pt x="17206" y="359"/>
                  </a:cubicBezTo>
                  <a:cubicBezTo>
                    <a:pt x="18318" y="936"/>
                    <a:pt x="19482" y="2255"/>
                    <a:pt x="20118" y="4399"/>
                  </a:cubicBezTo>
                  <a:cubicBezTo>
                    <a:pt x="20753" y="6542"/>
                    <a:pt x="20859" y="9510"/>
                    <a:pt x="20806" y="12231"/>
                  </a:cubicBezTo>
                  <a:cubicBezTo>
                    <a:pt x="20753" y="14951"/>
                    <a:pt x="20541" y="17425"/>
                    <a:pt x="20647" y="18909"/>
                  </a:cubicBezTo>
                  <a:cubicBezTo>
                    <a:pt x="20753" y="20393"/>
                    <a:pt x="21176" y="20887"/>
                    <a:pt x="21600" y="21382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ha"/>
            <p:cNvSpPr/>
            <p:nvPr/>
          </p:nvSpPr>
          <p:spPr>
            <a:xfrm>
              <a:off x="13276" y="3924459"/>
              <a:ext cx="130484" cy="19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3004"/>
                  </a:moveTo>
                  <a:cubicBezTo>
                    <a:pt x="1059" y="3147"/>
                    <a:pt x="2118" y="3290"/>
                    <a:pt x="3812" y="4864"/>
                  </a:cubicBezTo>
                  <a:cubicBezTo>
                    <a:pt x="5506" y="6437"/>
                    <a:pt x="7835" y="9441"/>
                    <a:pt x="9000" y="11944"/>
                  </a:cubicBezTo>
                  <a:cubicBezTo>
                    <a:pt x="10165" y="14448"/>
                    <a:pt x="10165" y="16450"/>
                    <a:pt x="9847" y="17881"/>
                  </a:cubicBezTo>
                  <a:cubicBezTo>
                    <a:pt x="9529" y="19311"/>
                    <a:pt x="8894" y="20170"/>
                    <a:pt x="8047" y="20742"/>
                  </a:cubicBezTo>
                  <a:cubicBezTo>
                    <a:pt x="7200" y="21314"/>
                    <a:pt x="6141" y="21600"/>
                    <a:pt x="5400" y="21314"/>
                  </a:cubicBezTo>
                  <a:cubicBezTo>
                    <a:pt x="4659" y="21028"/>
                    <a:pt x="4235" y="20170"/>
                    <a:pt x="4659" y="17809"/>
                  </a:cubicBezTo>
                  <a:cubicBezTo>
                    <a:pt x="5082" y="15449"/>
                    <a:pt x="6353" y="11587"/>
                    <a:pt x="9318" y="8368"/>
                  </a:cubicBezTo>
                  <a:cubicBezTo>
                    <a:pt x="12282" y="5150"/>
                    <a:pt x="16941" y="2575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ha"/>
            <p:cNvSpPr/>
            <p:nvPr/>
          </p:nvSpPr>
          <p:spPr>
            <a:xfrm>
              <a:off x="243541" y="3847704"/>
              <a:ext cx="3839" cy="19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62"/>
                    <a:pt x="21600" y="10523"/>
                    <a:pt x="18000" y="14123"/>
                  </a:cubicBezTo>
                  <a:cubicBezTo>
                    <a:pt x="14400" y="17723"/>
                    <a:pt x="7200" y="1966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ha"/>
            <p:cNvSpPr/>
            <p:nvPr/>
          </p:nvSpPr>
          <p:spPr>
            <a:xfrm>
              <a:off x="224352" y="3828516"/>
              <a:ext cx="76756" cy="5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6320"/>
                    <a:pt x="2160" y="11040"/>
                    <a:pt x="5760" y="7440"/>
                  </a:cubicBezTo>
                  <a:cubicBezTo>
                    <a:pt x="9360" y="3840"/>
                    <a:pt x="15480" y="192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ha"/>
            <p:cNvSpPr/>
            <p:nvPr/>
          </p:nvSpPr>
          <p:spPr>
            <a:xfrm>
              <a:off x="368358" y="3806768"/>
              <a:ext cx="128476" cy="20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21061" y="1094"/>
                  </a:moveTo>
                  <a:cubicBezTo>
                    <a:pt x="20222" y="547"/>
                    <a:pt x="19383" y="0"/>
                    <a:pt x="17601" y="0"/>
                  </a:cubicBezTo>
                  <a:cubicBezTo>
                    <a:pt x="15818" y="0"/>
                    <a:pt x="13092" y="547"/>
                    <a:pt x="10051" y="2392"/>
                  </a:cubicBezTo>
                  <a:cubicBezTo>
                    <a:pt x="7011" y="4238"/>
                    <a:pt x="3655" y="7382"/>
                    <a:pt x="1768" y="10321"/>
                  </a:cubicBezTo>
                  <a:cubicBezTo>
                    <a:pt x="-120" y="13261"/>
                    <a:pt x="-539" y="15995"/>
                    <a:pt x="719" y="17841"/>
                  </a:cubicBezTo>
                  <a:cubicBezTo>
                    <a:pt x="1978" y="19686"/>
                    <a:pt x="4913" y="20643"/>
                    <a:pt x="7849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ha"/>
            <p:cNvSpPr/>
            <p:nvPr/>
          </p:nvSpPr>
          <p:spPr>
            <a:xfrm>
              <a:off x="535507" y="3820024"/>
              <a:ext cx="141702" cy="14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756" fill="norm" stroke="1" extrusionOk="0">
                  <a:moveTo>
                    <a:pt x="9213" y="2839"/>
                  </a:moveTo>
                  <a:cubicBezTo>
                    <a:pt x="9020" y="1931"/>
                    <a:pt x="8827" y="1024"/>
                    <a:pt x="8249" y="479"/>
                  </a:cubicBezTo>
                  <a:cubicBezTo>
                    <a:pt x="7670" y="-65"/>
                    <a:pt x="6706" y="-247"/>
                    <a:pt x="5549" y="479"/>
                  </a:cubicBezTo>
                  <a:cubicBezTo>
                    <a:pt x="4392" y="1205"/>
                    <a:pt x="3042" y="2839"/>
                    <a:pt x="1884" y="6106"/>
                  </a:cubicBezTo>
                  <a:cubicBezTo>
                    <a:pt x="727" y="9373"/>
                    <a:pt x="-237" y="14274"/>
                    <a:pt x="52" y="17269"/>
                  </a:cubicBezTo>
                  <a:cubicBezTo>
                    <a:pt x="342" y="20264"/>
                    <a:pt x="1884" y="21353"/>
                    <a:pt x="4488" y="20445"/>
                  </a:cubicBezTo>
                  <a:cubicBezTo>
                    <a:pt x="7092" y="19538"/>
                    <a:pt x="10756" y="16634"/>
                    <a:pt x="13167" y="13911"/>
                  </a:cubicBezTo>
                  <a:cubicBezTo>
                    <a:pt x="15577" y="11188"/>
                    <a:pt x="16734" y="8647"/>
                    <a:pt x="17506" y="6923"/>
                  </a:cubicBezTo>
                  <a:cubicBezTo>
                    <a:pt x="18277" y="5198"/>
                    <a:pt x="18663" y="4291"/>
                    <a:pt x="18856" y="4382"/>
                  </a:cubicBezTo>
                  <a:cubicBezTo>
                    <a:pt x="19049" y="4472"/>
                    <a:pt x="19049" y="5561"/>
                    <a:pt x="19434" y="8012"/>
                  </a:cubicBezTo>
                  <a:cubicBezTo>
                    <a:pt x="19820" y="10462"/>
                    <a:pt x="20592" y="14274"/>
                    <a:pt x="21363" y="18086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ha"/>
            <p:cNvSpPr/>
            <p:nvPr/>
          </p:nvSpPr>
          <p:spPr>
            <a:xfrm>
              <a:off x="22816" y="5509454"/>
              <a:ext cx="170835" cy="22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21526" y="0"/>
                  </a:moveTo>
                  <a:cubicBezTo>
                    <a:pt x="18625" y="732"/>
                    <a:pt x="15723" y="1464"/>
                    <a:pt x="12419" y="3417"/>
                  </a:cubicBezTo>
                  <a:cubicBezTo>
                    <a:pt x="9114" y="5370"/>
                    <a:pt x="5407" y="8542"/>
                    <a:pt x="3150" y="11471"/>
                  </a:cubicBezTo>
                  <a:cubicBezTo>
                    <a:pt x="893" y="14400"/>
                    <a:pt x="87" y="17085"/>
                    <a:pt x="7" y="18732"/>
                  </a:cubicBezTo>
                  <a:cubicBezTo>
                    <a:pt x="-74" y="20380"/>
                    <a:pt x="571" y="20990"/>
                    <a:pt x="1216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ha"/>
            <p:cNvSpPr/>
            <p:nvPr/>
          </p:nvSpPr>
          <p:spPr>
            <a:xfrm>
              <a:off x="-1" y="5697505"/>
              <a:ext cx="86195" cy="10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1092" y="0"/>
                  </a:moveTo>
                  <a:cubicBezTo>
                    <a:pt x="15144" y="2667"/>
                    <a:pt x="9196" y="5333"/>
                    <a:pt x="5283" y="8533"/>
                  </a:cubicBezTo>
                  <a:cubicBezTo>
                    <a:pt x="1370" y="11733"/>
                    <a:pt x="-508" y="15467"/>
                    <a:pt x="118" y="17733"/>
                  </a:cubicBezTo>
                  <a:cubicBezTo>
                    <a:pt x="744" y="20000"/>
                    <a:pt x="3875" y="20800"/>
                    <a:pt x="7005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ha"/>
            <p:cNvSpPr/>
            <p:nvPr/>
          </p:nvSpPr>
          <p:spPr>
            <a:xfrm>
              <a:off x="206213" y="5551745"/>
              <a:ext cx="106409" cy="11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736" fill="norm" stroke="1" extrusionOk="0">
                  <a:moveTo>
                    <a:pt x="12903" y="2835"/>
                  </a:moveTo>
                  <a:cubicBezTo>
                    <a:pt x="12132" y="1648"/>
                    <a:pt x="11360" y="461"/>
                    <a:pt x="10332" y="105"/>
                  </a:cubicBezTo>
                  <a:cubicBezTo>
                    <a:pt x="9303" y="-251"/>
                    <a:pt x="8018" y="224"/>
                    <a:pt x="6218" y="2716"/>
                  </a:cubicBezTo>
                  <a:cubicBezTo>
                    <a:pt x="4418" y="5208"/>
                    <a:pt x="2103" y="9718"/>
                    <a:pt x="946" y="12923"/>
                  </a:cubicBezTo>
                  <a:cubicBezTo>
                    <a:pt x="-211" y="16127"/>
                    <a:pt x="-211" y="18026"/>
                    <a:pt x="432" y="19331"/>
                  </a:cubicBezTo>
                  <a:cubicBezTo>
                    <a:pt x="1075" y="20637"/>
                    <a:pt x="2360" y="21349"/>
                    <a:pt x="4675" y="20044"/>
                  </a:cubicBezTo>
                  <a:cubicBezTo>
                    <a:pt x="6989" y="18738"/>
                    <a:pt x="10332" y="15415"/>
                    <a:pt x="12903" y="12092"/>
                  </a:cubicBezTo>
                  <a:cubicBezTo>
                    <a:pt x="15475" y="8769"/>
                    <a:pt x="17275" y="5446"/>
                    <a:pt x="18560" y="3191"/>
                  </a:cubicBezTo>
                  <a:cubicBezTo>
                    <a:pt x="19846" y="936"/>
                    <a:pt x="20618" y="-251"/>
                    <a:pt x="21003" y="342"/>
                  </a:cubicBezTo>
                  <a:cubicBezTo>
                    <a:pt x="21389" y="936"/>
                    <a:pt x="21389" y="3309"/>
                    <a:pt x="21389" y="5920"/>
                  </a:cubicBezTo>
                  <a:cubicBezTo>
                    <a:pt x="21389" y="8531"/>
                    <a:pt x="21389" y="11380"/>
                    <a:pt x="21389" y="14228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83" name="Desenho"/>
          <p:cNvGrpSpPr/>
          <p:nvPr/>
        </p:nvGrpSpPr>
        <p:grpSpPr>
          <a:xfrm>
            <a:off x="8973299" y="10022726"/>
            <a:ext cx="1239080" cy="1398504"/>
            <a:chOff x="0" y="0"/>
            <a:chExt cx="1239078" cy="1398503"/>
          </a:xfrm>
        </p:grpSpPr>
        <p:sp>
          <p:nvSpPr>
            <p:cNvPr id="1175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ha"/>
            <p:cNvSpPr/>
            <p:nvPr/>
          </p:nvSpPr>
          <p:spPr>
            <a:xfrm>
              <a:off x="610393" y="1042688"/>
              <a:ext cx="167932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92" name="Desenho"/>
          <p:cNvGrpSpPr/>
          <p:nvPr/>
        </p:nvGrpSpPr>
        <p:grpSpPr>
          <a:xfrm>
            <a:off x="12299865" y="10029487"/>
            <a:ext cx="1239079" cy="1398504"/>
            <a:chOff x="0" y="0"/>
            <a:chExt cx="1239078" cy="1398503"/>
          </a:xfrm>
        </p:grpSpPr>
        <p:sp>
          <p:nvSpPr>
            <p:cNvPr id="1184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01" name="Desenho"/>
          <p:cNvGrpSpPr/>
          <p:nvPr/>
        </p:nvGrpSpPr>
        <p:grpSpPr>
          <a:xfrm>
            <a:off x="18236297" y="3820224"/>
            <a:ext cx="1239080" cy="1398504"/>
            <a:chOff x="0" y="0"/>
            <a:chExt cx="1239078" cy="1398502"/>
          </a:xfrm>
        </p:grpSpPr>
        <p:sp>
          <p:nvSpPr>
            <p:cNvPr id="1193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ha"/>
            <p:cNvSpPr/>
            <p:nvPr/>
          </p:nvSpPr>
          <p:spPr>
            <a:xfrm>
              <a:off x="909603" y="399523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ha"/>
            <p:cNvSpPr/>
            <p:nvPr/>
          </p:nvSpPr>
          <p:spPr>
            <a:xfrm>
              <a:off x="786255" y="292524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ha"/>
            <p:cNvSpPr/>
            <p:nvPr/>
          </p:nvSpPr>
          <p:spPr>
            <a:xfrm>
              <a:off x="515953" y="735931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10" name="Desenho"/>
          <p:cNvGrpSpPr/>
          <p:nvPr/>
        </p:nvGrpSpPr>
        <p:grpSpPr>
          <a:xfrm>
            <a:off x="17451986" y="5814812"/>
            <a:ext cx="1239079" cy="1398504"/>
            <a:chOff x="0" y="0"/>
            <a:chExt cx="1239078" cy="1398503"/>
          </a:xfrm>
        </p:grpSpPr>
        <p:sp>
          <p:nvSpPr>
            <p:cNvPr id="1202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ha"/>
            <p:cNvSpPr/>
            <p:nvPr/>
          </p:nvSpPr>
          <p:spPr>
            <a:xfrm>
              <a:off x="786255" y="292524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ha"/>
            <p:cNvSpPr/>
            <p:nvPr/>
          </p:nvSpPr>
          <p:spPr>
            <a:xfrm>
              <a:off x="610393" y="1042689"/>
              <a:ext cx="167931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19" name="Desenho"/>
          <p:cNvGrpSpPr/>
          <p:nvPr/>
        </p:nvGrpSpPr>
        <p:grpSpPr>
          <a:xfrm>
            <a:off x="16654150" y="8024758"/>
            <a:ext cx="1239080" cy="1398504"/>
            <a:chOff x="0" y="0"/>
            <a:chExt cx="1239078" cy="1398503"/>
          </a:xfrm>
        </p:grpSpPr>
        <p:sp>
          <p:nvSpPr>
            <p:cNvPr id="1211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ha"/>
            <p:cNvSpPr/>
            <p:nvPr/>
          </p:nvSpPr>
          <p:spPr>
            <a:xfrm>
              <a:off x="610393" y="1042688"/>
              <a:ext cx="167932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28" name="Desenho"/>
          <p:cNvGrpSpPr/>
          <p:nvPr/>
        </p:nvGrpSpPr>
        <p:grpSpPr>
          <a:xfrm>
            <a:off x="15869839" y="10019345"/>
            <a:ext cx="1239079" cy="1398504"/>
            <a:chOff x="0" y="0"/>
            <a:chExt cx="1239078" cy="1398503"/>
          </a:xfrm>
        </p:grpSpPr>
        <p:sp>
          <p:nvSpPr>
            <p:cNvPr id="1220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ha"/>
            <p:cNvSpPr/>
            <p:nvPr/>
          </p:nvSpPr>
          <p:spPr>
            <a:xfrm>
              <a:off x="610393" y="1042689"/>
              <a:ext cx="167931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37" name="Desenho"/>
          <p:cNvGrpSpPr/>
          <p:nvPr/>
        </p:nvGrpSpPr>
        <p:grpSpPr>
          <a:xfrm>
            <a:off x="6498657" y="1980143"/>
            <a:ext cx="1239080" cy="1398504"/>
            <a:chOff x="0" y="0"/>
            <a:chExt cx="1239079" cy="1398503"/>
          </a:xfrm>
        </p:grpSpPr>
        <p:sp>
          <p:nvSpPr>
            <p:cNvPr id="1229" name="Linha"/>
            <p:cNvSpPr/>
            <p:nvPr/>
          </p:nvSpPr>
          <p:spPr>
            <a:xfrm>
              <a:off x="113318" y="226857"/>
              <a:ext cx="89126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ha"/>
            <p:cNvSpPr/>
            <p:nvPr/>
          </p:nvSpPr>
          <p:spPr>
            <a:xfrm>
              <a:off x="147597" y="247424"/>
              <a:ext cx="137115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ha"/>
            <p:cNvSpPr/>
            <p:nvPr/>
          </p:nvSpPr>
          <p:spPr>
            <a:xfrm>
              <a:off x="909604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ha"/>
            <p:cNvSpPr/>
            <p:nvPr/>
          </p:nvSpPr>
          <p:spPr>
            <a:xfrm>
              <a:off x="786255" y="292524"/>
              <a:ext cx="452825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ha"/>
            <p:cNvSpPr/>
            <p:nvPr/>
          </p:nvSpPr>
          <p:spPr>
            <a:xfrm>
              <a:off x="610393" y="1042689"/>
              <a:ext cx="167932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ha"/>
            <p:cNvSpPr/>
            <p:nvPr/>
          </p:nvSpPr>
          <p:spPr>
            <a:xfrm>
              <a:off x="515954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53" name="Desenho"/>
          <p:cNvGrpSpPr/>
          <p:nvPr/>
        </p:nvGrpSpPr>
        <p:grpSpPr>
          <a:xfrm>
            <a:off x="5000290" y="3970329"/>
            <a:ext cx="3239391" cy="1918717"/>
            <a:chOff x="0" y="0"/>
            <a:chExt cx="3239389" cy="1918715"/>
          </a:xfrm>
        </p:grpSpPr>
        <p:sp>
          <p:nvSpPr>
            <p:cNvPr id="1238" name="Linha"/>
            <p:cNvSpPr/>
            <p:nvPr/>
          </p:nvSpPr>
          <p:spPr>
            <a:xfrm>
              <a:off x="827374" y="231259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ha"/>
            <p:cNvSpPr/>
            <p:nvPr/>
          </p:nvSpPr>
          <p:spPr>
            <a:xfrm>
              <a:off x="799951" y="115257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ha"/>
            <p:cNvSpPr/>
            <p:nvPr/>
          </p:nvSpPr>
          <p:spPr>
            <a:xfrm>
              <a:off x="861652" y="251826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ha"/>
            <p:cNvSpPr/>
            <p:nvPr/>
          </p:nvSpPr>
          <p:spPr>
            <a:xfrm>
              <a:off x="714057" y="4402"/>
              <a:ext cx="472959" cy="58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ha"/>
            <p:cNvSpPr/>
            <p:nvPr/>
          </p:nvSpPr>
          <p:spPr>
            <a:xfrm>
              <a:off x="1623660" y="403926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ha"/>
            <p:cNvSpPr/>
            <p:nvPr/>
          </p:nvSpPr>
          <p:spPr>
            <a:xfrm>
              <a:off x="1500311" y="296925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ha"/>
            <p:cNvSpPr/>
            <p:nvPr/>
          </p:nvSpPr>
          <p:spPr>
            <a:xfrm>
              <a:off x="1324450" y="1047091"/>
              <a:ext cx="167931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ha"/>
            <p:cNvSpPr/>
            <p:nvPr/>
          </p:nvSpPr>
          <p:spPr>
            <a:xfrm>
              <a:off x="1230010" y="740334"/>
              <a:ext cx="524710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ha"/>
            <p:cNvSpPr/>
            <p:nvPr/>
          </p:nvSpPr>
          <p:spPr>
            <a:xfrm>
              <a:off x="24917" y="0"/>
              <a:ext cx="3089881" cy="8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174" y="10800"/>
                    <a:pt x="348" y="8640"/>
                    <a:pt x="706" y="7920"/>
                  </a:cubicBezTo>
                  <a:cubicBezTo>
                    <a:pt x="1065" y="7200"/>
                    <a:pt x="1606" y="7920"/>
                    <a:pt x="2216" y="9000"/>
                  </a:cubicBezTo>
                  <a:cubicBezTo>
                    <a:pt x="2826" y="10080"/>
                    <a:pt x="3503" y="11520"/>
                    <a:pt x="4248" y="11880"/>
                  </a:cubicBezTo>
                  <a:cubicBezTo>
                    <a:pt x="4994" y="12240"/>
                    <a:pt x="5806" y="11520"/>
                    <a:pt x="6552" y="10440"/>
                  </a:cubicBezTo>
                  <a:cubicBezTo>
                    <a:pt x="7297" y="9360"/>
                    <a:pt x="7974" y="7920"/>
                    <a:pt x="8729" y="6840"/>
                  </a:cubicBezTo>
                  <a:cubicBezTo>
                    <a:pt x="9484" y="5760"/>
                    <a:pt x="10316" y="5040"/>
                    <a:pt x="11100" y="4680"/>
                  </a:cubicBezTo>
                  <a:cubicBezTo>
                    <a:pt x="11884" y="4320"/>
                    <a:pt x="12619" y="4320"/>
                    <a:pt x="13326" y="3600"/>
                  </a:cubicBezTo>
                  <a:cubicBezTo>
                    <a:pt x="14032" y="2880"/>
                    <a:pt x="14710" y="1440"/>
                    <a:pt x="15435" y="720"/>
                  </a:cubicBezTo>
                  <a:cubicBezTo>
                    <a:pt x="16161" y="0"/>
                    <a:pt x="16935" y="0"/>
                    <a:pt x="17594" y="0"/>
                  </a:cubicBezTo>
                  <a:cubicBezTo>
                    <a:pt x="18252" y="0"/>
                    <a:pt x="18794" y="0"/>
                    <a:pt x="19210" y="1080"/>
                  </a:cubicBezTo>
                  <a:cubicBezTo>
                    <a:pt x="19626" y="2160"/>
                    <a:pt x="19916" y="4320"/>
                    <a:pt x="20294" y="7920"/>
                  </a:cubicBezTo>
                  <a:cubicBezTo>
                    <a:pt x="20671" y="11520"/>
                    <a:pt x="21135" y="1656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ha"/>
            <p:cNvSpPr/>
            <p:nvPr/>
          </p:nvSpPr>
          <p:spPr>
            <a:xfrm>
              <a:off x="2425389" y="33224"/>
              <a:ext cx="814001" cy="188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1" y="1174"/>
                    <a:pt x="19102" y="2347"/>
                    <a:pt x="17853" y="3457"/>
                  </a:cubicBezTo>
                  <a:cubicBezTo>
                    <a:pt x="16604" y="4567"/>
                    <a:pt x="15355" y="5614"/>
                    <a:pt x="14106" y="6724"/>
                  </a:cubicBezTo>
                  <a:cubicBezTo>
                    <a:pt x="12857" y="7834"/>
                    <a:pt x="11608" y="9008"/>
                    <a:pt x="10433" y="10118"/>
                  </a:cubicBezTo>
                  <a:cubicBezTo>
                    <a:pt x="9257" y="11228"/>
                    <a:pt x="8155" y="12275"/>
                    <a:pt x="7053" y="13306"/>
                  </a:cubicBezTo>
                  <a:cubicBezTo>
                    <a:pt x="5951" y="14337"/>
                    <a:pt x="4849" y="15352"/>
                    <a:pt x="3894" y="16319"/>
                  </a:cubicBezTo>
                  <a:cubicBezTo>
                    <a:pt x="2939" y="17286"/>
                    <a:pt x="2131" y="18206"/>
                    <a:pt x="1506" y="19078"/>
                  </a:cubicBezTo>
                  <a:cubicBezTo>
                    <a:pt x="882" y="19951"/>
                    <a:pt x="441" y="20775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ha"/>
            <p:cNvSpPr/>
            <p:nvPr/>
          </p:nvSpPr>
          <p:spPr>
            <a:xfrm>
              <a:off x="0" y="395913"/>
              <a:ext cx="473450" cy="125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475"/>
                  </a:moveTo>
                  <a:cubicBezTo>
                    <a:pt x="505" y="285"/>
                    <a:pt x="1011" y="95"/>
                    <a:pt x="1642" y="24"/>
                  </a:cubicBezTo>
                  <a:cubicBezTo>
                    <a:pt x="2274" y="-47"/>
                    <a:pt x="3032" y="0"/>
                    <a:pt x="4421" y="736"/>
                  </a:cubicBezTo>
                  <a:cubicBezTo>
                    <a:pt x="5811" y="1472"/>
                    <a:pt x="7832" y="2896"/>
                    <a:pt x="9663" y="4605"/>
                  </a:cubicBezTo>
                  <a:cubicBezTo>
                    <a:pt x="11495" y="6314"/>
                    <a:pt x="13137" y="8308"/>
                    <a:pt x="14653" y="10421"/>
                  </a:cubicBezTo>
                  <a:cubicBezTo>
                    <a:pt x="16168" y="12533"/>
                    <a:pt x="17558" y="14764"/>
                    <a:pt x="18695" y="16640"/>
                  </a:cubicBezTo>
                  <a:cubicBezTo>
                    <a:pt x="19832" y="18515"/>
                    <a:pt x="20716" y="20034"/>
                    <a:pt x="21600" y="21553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ha"/>
            <p:cNvSpPr/>
            <p:nvPr/>
          </p:nvSpPr>
          <p:spPr>
            <a:xfrm>
              <a:off x="714326" y="382081"/>
              <a:ext cx="315635" cy="117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1583"/>
                    <a:pt x="6442" y="3166"/>
                    <a:pt x="8905" y="5106"/>
                  </a:cubicBezTo>
                  <a:cubicBezTo>
                    <a:pt x="11368" y="7047"/>
                    <a:pt x="13074" y="9345"/>
                    <a:pt x="14400" y="11413"/>
                  </a:cubicBezTo>
                  <a:cubicBezTo>
                    <a:pt x="15726" y="13481"/>
                    <a:pt x="16674" y="15319"/>
                    <a:pt x="17811" y="16979"/>
                  </a:cubicBezTo>
                  <a:cubicBezTo>
                    <a:pt x="18947" y="18638"/>
                    <a:pt x="20274" y="20119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ha"/>
            <p:cNvSpPr/>
            <p:nvPr/>
          </p:nvSpPr>
          <p:spPr>
            <a:xfrm>
              <a:off x="1436960" y="506673"/>
              <a:ext cx="174429" cy="127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3" y="1823"/>
                    <a:pt x="686" y="3647"/>
                    <a:pt x="1543" y="5657"/>
                  </a:cubicBezTo>
                  <a:cubicBezTo>
                    <a:pt x="2400" y="7668"/>
                    <a:pt x="3771" y="9865"/>
                    <a:pt x="5657" y="12039"/>
                  </a:cubicBezTo>
                  <a:cubicBezTo>
                    <a:pt x="7543" y="14213"/>
                    <a:pt x="9943" y="16364"/>
                    <a:pt x="12686" y="17953"/>
                  </a:cubicBezTo>
                  <a:cubicBezTo>
                    <a:pt x="15429" y="19543"/>
                    <a:pt x="18514" y="20571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ha"/>
            <p:cNvSpPr/>
            <p:nvPr/>
          </p:nvSpPr>
          <p:spPr>
            <a:xfrm>
              <a:off x="2084837" y="340551"/>
              <a:ext cx="182736" cy="104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2400"/>
                    <a:pt x="5891" y="4800"/>
                    <a:pt x="8182" y="7086"/>
                  </a:cubicBezTo>
                  <a:cubicBezTo>
                    <a:pt x="10473" y="9371"/>
                    <a:pt x="12109" y="11543"/>
                    <a:pt x="14236" y="13943"/>
                  </a:cubicBezTo>
                  <a:cubicBezTo>
                    <a:pt x="16364" y="16343"/>
                    <a:pt x="18982" y="18971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ha"/>
            <p:cNvSpPr/>
            <p:nvPr/>
          </p:nvSpPr>
          <p:spPr>
            <a:xfrm>
              <a:off x="2294961" y="340551"/>
              <a:ext cx="263327" cy="113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5549" y="1472"/>
                    <a:pt x="9699" y="2943"/>
                    <a:pt x="5874" y="4651"/>
                  </a:cubicBezTo>
                  <a:cubicBezTo>
                    <a:pt x="2049" y="6359"/>
                    <a:pt x="249" y="8304"/>
                    <a:pt x="24" y="10564"/>
                  </a:cubicBezTo>
                  <a:cubicBezTo>
                    <a:pt x="-201" y="12823"/>
                    <a:pt x="1149" y="15399"/>
                    <a:pt x="3736" y="17291"/>
                  </a:cubicBezTo>
                  <a:cubicBezTo>
                    <a:pt x="6324" y="19182"/>
                    <a:pt x="10149" y="20391"/>
                    <a:pt x="13974" y="21600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62" name="Desenho"/>
          <p:cNvGrpSpPr/>
          <p:nvPr/>
        </p:nvGrpSpPr>
        <p:grpSpPr>
          <a:xfrm>
            <a:off x="9411320" y="1917827"/>
            <a:ext cx="1239079" cy="1398504"/>
            <a:chOff x="0" y="0"/>
            <a:chExt cx="1239078" cy="1398503"/>
          </a:xfrm>
        </p:grpSpPr>
        <p:sp>
          <p:nvSpPr>
            <p:cNvPr id="1254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71" name="Desenho"/>
          <p:cNvGrpSpPr/>
          <p:nvPr/>
        </p:nvGrpSpPr>
        <p:grpSpPr>
          <a:xfrm>
            <a:off x="8627007" y="3912415"/>
            <a:ext cx="1239079" cy="1398504"/>
            <a:chOff x="0" y="0"/>
            <a:chExt cx="1239078" cy="1398503"/>
          </a:xfrm>
        </p:grpSpPr>
        <p:sp>
          <p:nvSpPr>
            <p:cNvPr id="1263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ha"/>
            <p:cNvSpPr/>
            <p:nvPr/>
          </p:nvSpPr>
          <p:spPr>
            <a:xfrm>
              <a:off x="610393" y="1042688"/>
              <a:ext cx="167932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80" name="Desenho"/>
          <p:cNvGrpSpPr/>
          <p:nvPr/>
        </p:nvGrpSpPr>
        <p:grpSpPr>
          <a:xfrm>
            <a:off x="9538320" y="2044827"/>
            <a:ext cx="1239079" cy="1398504"/>
            <a:chOff x="0" y="0"/>
            <a:chExt cx="1239078" cy="1398503"/>
          </a:xfrm>
        </p:grpSpPr>
        <p:sp>
          <p:nvSpPr>
            <p:cNvPr id="1272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89" name="Desenho"/>
          <p:cNvGrpSpPr/>
          <p:nvPr/>
        </p:nvGrpSpPr>
        <p:grpSpPr>
          <a:xfrm>
            <a:off x="8754007" y="4039415"/>
            <a:ext cx="1239080" cy="1398504"/>
            <a:chOff x="0" y="0"/>
            <a:chExt cx="1239078" cy="1398503"/>
          </a:xfrm>
        </p:grpSpPr>
        <p:sp>
          <p:nvSpPr>
            <p:cNvPr id="1281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98" name="Desenho"/>
          <p:cNvGrpSpPr/>
          <p:nvPr/>
        </p:nvGrpSpPr>
        <p:grpSpPr>
          <a:xfrm>
            <a:off x="12249736" y="1805353"/>
            <a:ext cx="1239079" cy="1398504"/>
            <a:chOff x="0" y="0"/>
            <a:chExt cx="1239078" cy="1398503"/>
          </a:xfrm>
        </p:grpSpPr>
        <p:sp>
          <p:nvSpPr>
            <p:cNvPr id="1290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07" name="Desenho"/>
          <p:cNvGrpSpPr/>
          <p:nvPr/>
        </p:nvGrpSpPr>
        <p:grpSpPr>
          <a:xfrm>
            <a:off x="11465423" y="3799940"/>
            <a:ext cx="1239080" cy="1398504"/>
            <a:chOff x="0" y="0"/>
            <a:chExt cx="1239078" cy="1398503"/>
          </a:xfrm>
        </p:grpSpPr>
        <p:sp>
          <p:nvSpPr>
            <p:cNvPr id="1299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ha"/>
            <p:cNvSpPr/>
            <p:nvPr/>
          </p:nvSpPr>
          <p:spPr>
            <a:xfrm>
              <a:off x="515953" y="735932"/>
              <a:ext cx="524711" cy="6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16" name="Desenho"/>
          <p:cNvGrpSpPr/>
          <p:nvPr/>
        </p:nvGrpSpPr>
        <p:grpSpPr>
          <a:xfrm>
            <a:off x="15459894" y="1986443"/>
            <a:ext cx="1239080" cy="1398504"/>
            <a:chOff x="0" y="0"/>
            <a:chExt cx="1239078" cy="1398503"/>
          </a:xfrm>
        </p:grpSpPr>
        <p:sp>
          <p:nvSpPr>
            <p:cNvPr id="1308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ha"/>
            <p:cNvSpPr/>
            <p:nvPr/>
          </p:nvSpPr>
          <p:spPr>
            <a:xfrm>
              <a:off x="85895" y="110855"/>
              <a:ext cx="232703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ha"/>
            <p:cNvSpPr/>
            <p:nvPr/>
          </p:nvSpPr>
          <p:spPr>
            <a:xfrm>
              <a:off x="610393" y="1042688"/>
              <a:ext cx="167931" cy="1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25" name="Desenho"/>
          <p:cNvGrpSpPr/>
          <p:nvPr/>
        </p:nvGrpSpPr>
        <p:grpSpPr>
          <a:xfrm>
            <a:off x="14675581" y="3981031"/>
            <a:ext cx="1239080" cy="1398504"/>
            <a:chOff x="0" y="0"/>
            <a:chExt cx="1239078" cy="1398503"/>
          </a:xfrm>
        </p:grpSpPr>
        <p:sp>
          <p:nvSpPr>
            <p:cNvPr id="1317" name="Linha"/>
            <p:cNvSpPr/>
            <p:nvPr/>
          </p:nvSpPr>
          <p:spPr>
            <a:xfrm>
              <a:off x="113318" y="226857"/>
              <a:ext cx="89125" cy="1"/>
            </a:xfrm>
            <a:prstGeom prst="ellipse">
              <a:avLst/>
            </a:pr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ha"/>
            <p:cNvSpPr/>
            <p:nvPr/>
          </p:nvSpPr>
          <p:spPr>
            <a:xfrm>
              <a:off x="85895" y="110855"/>
              <a:ext cx="232704" cy="2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83" fill="norm" stroke="1" extrusionOk="0">
                  <a:moveTo>
                    <a:pt x="0" y="4945"/>
                  </a:moveTo>
                  <a:cubicBezTo>
                    <a:pt x="212" y="4114"/>
                    <a:pt x="424" y="3283"/>
                    <a:pt x="1059" y="3200"/>
                  </a:cubicBezTo>
                  <a:cubicBezTo>
                    <a:pt x="1694" y="3117"/>
                    <a:pt x="2753" y="3782"/>
                    <a:pt x="3282" y="5028"/>
                  </a:cubicBezTo>
                  <a:cubicBezTo>
                    <a:pt x="3812" y="6274"/>
                    <a:pt x="3812" y="8102"/>
                    <a:pt x="3918" y="9680"/>
                  </a:cubicBezTo>
                  <a:cubicBezTo>
                    <a:pt x="4024" y="11258"/>
                    <a:pt x="4235" y="12588"/>
                    <a:pt x="4553" y="13917"/>
                  </a:cubicBezTo>
                  <a:cubicBezTo>
                    <a:pt x="4871" y="15246"/>
                    <a:pt x="5294" y="16575"/>
                    <a:pt x="5188" y="16742"/>
                  </a:cubicBezTo>
                  <a:cubicBezTo>
                    <a:pt x="5082" y="16908"/>
                    <a:pt x="4447" y="15911"/>
                    <a:pt x="4341" y="13917"/>
                  </a:cubicBezTo>
                  <a:cubicBezTo>
                    <a:pt x="4235" y="11923"/>
                    <a:pt x="4659" y="8932"/>
                    <a:pt x="6141" y="6523"/>
                  </a:cubicBezTo>
                  <a:cubicBezTo>
                    <a:pt x="7624" y="4114"/>
                    <a:pt x="10165" y="2286"/>
                    <a:pt x="11965" y="1289"/>
                  </a:cubicBezTo>
                  <a:cubicBezTo>
                    <a:pt x="13765" y="292"/>
                    <a:pt x="14824" y="126"/>
                    <a:pt x="15882" y="43"/>
                  </a:cubicBezTo>
                  <a:cubicBezTo>
                    <a:pt x="16941" y="-40"/>
                    <a:pt x="18000" y="-40"/>
                    <a:pt x="18741" y="375"/>
                  </a:cubicBezTo>
                  <a:cubicBezTo>
                    <a:pt x="19482" y="791"/>
                    <a:pt x="19906" y="1622"/>
                    <a:pt x="20329" y="3865"/>
                  </a:cubicBezTo>
                  <a:cubicBezTo>
                    <a:pt x="20753" y="6108"/>
                    <a:pt x="21176" y="9763"/>
                    <a:pt x="21388" y="12588"/>
                  </a:cubicBezTo>
                  <a:cubicBezTo>
                    <a:pt x="21600" y="15412"/>
                    <a:pt x="21600" y="17406"/>
                    <a:pt x="21494" y="18902"/>
                  </a:cubicBezTo>
                  <a:cubicBezTo>
                    <a:pt x="21388" y="20397"/>
                    <a:pt x="21176" y="21394"/>
                    <a:pt x="20859" y="21477"/>
                  </a:cubicBezTo>
                  <a:cubicBezTo>
                    <a:pt x="20541" y="21560"/>
                    <a:pt x="20118" y="20729"/>
                    <a:pt x="19694" y="19898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ha"/>
            <p:cNvSpPr/>
            <p:nvPr/>
          </p:nvSpPr>
          <p:spPr>
            <a:xfrm>
              <a:off x="147596" y="247424"/>
              <a:ext cx="137116" cy="2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ha"/>
            <p:cNvSpPr/>
            <p:nvPr/>
          </p:nvSpPr>
          <p:spPr>
            <a:xfrm>
              <a:off x="-1" y="-1"/>
              <a:ext cx="472960" cy="5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98" fill="norm" stroke="1" extrusionOk="0">
                  <a:moveTo>
                    <a:pt x="3848" y="764"/>
                  </a:moveTo>
                  <a:cubicBezTo>
                    <a:pt x="2415" y="2248"/>
                    <a:pt x="981" y="3732"/>
                    <a:pt x="367" y="5587"/>
                  </a:cubicBezTo>
                  <a:cubicBezTo>
                    <a:pt x="-247" y="7442"/>
                    <a:pt x="-42" y="9668"/>
                    <a:pt x="623" y="11977"/>
                  </a:cubicBezTo>
                  <a:cubicBezTo>
                    <a:pt x="1289" y="14285"/>
                    <a:pt x="2415" y="16676"/>
                    <a:pt x="3694" y="18283"/>
                  </a:cubicBezTo>
                  <a:cubicBezTo>
                    <a:pt x="4974" y="19891"/>
                    <a:pt x="6407" y="20715"/>
                    <a:pt x="8045" y="21045"/>
                  </a:cubicBezTo>
                  <a:cubicBezTo>
                    <a:pt x="9683" y="21375"/>
                    <a:pt x="11526" y="21210"/>
                    <a:pt x="13573" y="20180"/>
                  </a:cubicBezTo>
                  <a:cubicBezTo>
                    <a:pt x="15620" y="19149"/>
                    <a:pt x="17872" y="17253"/>
                    <a:pt x="19306" y="15274"/>
                  </a:cubicBezTo>
                  <a:cubicBezTo>
                    <a:pt x="20739" y="13296"/>
                    <a:pt x="21353" y="11235"/>
                    <a:pt x="21148" y="9215"/>
                  </a:cubicBezTo>
                  <a:cubicBezTo>
                    <a:pt x="20944" y="7195"/>
                    <a:pt x="19920" y="5216"/>
                    <a:pt x="18333" y="3609"/>
                  </a:cubicBezTo>
                  <a:cubicBezTo>
                    <a:pt x="16746" y="2001"/>
                    <a:pt x="14597" y="764"/>
                    <a:pt x="12600" y="270"/>
                  </a:cubicBezTo>
                  <a:cubicBezTo>
                    <a:pt x="10604" y="-225"/>
                    <a:pt x="8762" y="22"/>
                    <a:pt x="7687" y="517"/>
                  </a:cubicBezTo>
                  <a:cubicBezTo>
                    <a:pt x="6612" y="1012"/>
                    <a:pt x="6305" y="1754"/>
                    <a:pt x="5998" y="2496"/>
                  </a:cubicBezTo>
                </a:path>
              </a:pathLst>
            </a:custGeom>
            <a:noFill/>
            <a:ln w="635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ha"/>
            <p:cNvSpPr/>
            <p:nvPr/>
          </p:nvSpPr>
          <p:spPr>
            <a:xfrm>
              <a:off x="909603" y="399524"/>
              <a:ext cx="197137" cy="29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03" fill="norm" stroke="1" extrusionOk="0">
                  <a:moveTo>
                    <a:pt x="1379" y="1392"/>
                  </a:moveTo>
                  <a:cubicBezTo>
                    <a:pt x="2620" y="4195"/>
                    <a:pt x="3861" y="6998"/>
                    <a:pt x="4606" y="9142"/>
                  </a:cubicBezTo>
                  <a:cubicBezTo>
                    <a:pt x="5351" y="11285"/>
                    <a:pt x="5599" y="12769"/>
                    <a:pt x="5599" y="13923"/>
                  </a:cubicBezTo>
                  <a:cubicBezTo>
                    <a:pt x="5599" y="15077"/>
                    <a:pt x="5351" y="15902"/>
                    <a:pt x="4730" y="15984"/>
                  </a:cubicBezTo>
                  <a:cubicBezTo>
                    <a:pt x="4110" y="16067"/>
                    <a:pt x="3117" y="15407"/>
                    <a:pt x="2123" y="13841"/>
                  </a:cubicBezTo>
                  <a:cubicBezTo>
                    <a:pt x="1130" y="12274"/>
                    <a:pt x="137" y="9801"/>
                    <a:pt x="13" y="7658"/>
                  </a:cubicBezTo>
                  <a:cubicBezTo>
                    <a:pt x="-111" y="5514"/>
                    <a:pt x="634" y="3700"/>
                    <a:pt x="2496" y="2464"/>
                  </a:cubicBezTo>
                  <a:cubicBezTo>
                    <a:pt x="4358" y="1227"/>
                    <a:pt x="7337" y="568"/>
                    <a:pt x="9448" y="238"/>
                  </a:cubicBezTo>
                  <a:cubicBezTo>
                    <a:pt x="11558" y="-92"/>
                    <a:pt x="12799" y="-92"/>
                    <a:pt x="13668" y="320"/>
                  </a:cubicBezTo>
                  <a:cubicBezTo>
                    <a:pt x="14537" y="732"/>
                    <a:pt x="15034" y="1557"/>
                    <a:pt x="14786" y="2711"/>
                  </a:cubicBezTo>
                  <a:cubicBezTo>
                    <a:pt x="14537" y="3865"/>
                    <a:pt x="13544" y="5349"/>
                    <a:pt x="12427" y="6421"/>
                  </a:cubicBezTo>
                  <a:cubicBezTo>
                    <a:pt x="11310" y="7493"/>
                    <a:pt x="10068" y="8152"/>
                    <a:pt x="10192" y="8647"/>
                  </a:cubicBezTo>
                  <a:cubicBezTo>
                    <a:pt x="10317" y="9142"/>
                    <a:pt x="11806" y="9471"/>
                    <a:pt x="13792" y="10131"/>
                  </a:cubicBezTo>
                  <a:cubicBezTo>
                    <a:pt x="15779" y="10790"/>
                    <a:pt x="18261" y="11780"/>
                    <a:pt x="19627" y="12687"/>
                  </a:cubicBezTo>
                  <a:cubicBezTo>
                    <a:pt x="20992" y="13594"/>
                    <a:pt x="21241" y="14418"/>
                    <a:pt x="21365" y="15242"/>
                  </a:cubicBezTo>
                  <a:cubicBezTo>
                    <a:pt x="21489" y="16067"/>
                    <a:pt x="21489" y="16891"/>
                    <a:pt x="20248" y="17881"/>
                  </a:cubicBezTo>
                  <a:cubicBezTo>
                    <a:pt x="19006" y="18870"/>
                    <a:pt x="16523" y="20024"/>
                    <a:pt x="13668" y="20684"/>
                  </a:cubicBezTo>
                  <a:cubicBezTo>
                    <a:pt x="10813" y="21343"/>
                    <a:pt x="7586" y="21508"/>
                    <a:pt x="5475" y="21343"/>
                  </a:cubicBezTo>
                  <a:cubicBezTo>
                    <a:pt x="3365" y="21178"/>
                    <a:pt x="2372" y="20684"/>
                    <a:pt x="1379" y="20189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ha"/>
            <p:cNvSpPr/>
            <p:nvPr/>
          </p:nvSpPr>
          <p:spPr>
            <a:xfrm>
              <a:off x="786255" y="292523"/>
              <a:ext cx="452824" cy="4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5" fill="norm" stroke="1" extrusionOk="0">
                  <a:moveTo>
                    <a:pt x="4140" y="126"/>
                  </a:moveTo>
                  <a:cubicBezTo>
                    <a:pt x="3603" y="26"/>
                    <a:pt x="3065" y="-74"/>
                    <a:pt x="2582" y="76"/>
                  </a:cubicBezTo>
                  <a:cubicBezTo>
                    <a:pt x="2098" y="226"/>
                    <a:pt x="1668" y="626"/>
                    <a:pt x="1131" y="1826"/>
                  </a:cubicBezTo>
                  <a:cubicBezTo>
                    <a:pt x="594" y="3026"/>
                    <a:pt x="-51" y="5026"/>
                    <a:pt x="3" y="7526"/>
                  </a:cubicBezTo>
                  <a:cubicBezTo>
                    <a:pt x="56" y="10026"/>
                    <a:pt x="809" y="13026"/>
                    <a:pt x="2098" y="15376"/>
                  </a:cubicBezTo>
                  <a:cubicBezTo>
                    <a:pt x="3388" y="17726"/>
                    <a:pt x="5215" y="19426"/>
                    <a:pt x="7686" y="20376"/>
                  </a:cubicBezTo>
                  <a:cubicBezTo>
                    <a:pt x="10158" y="21326"/>
                    <a:pt x="13274" y="21526"/>
                    <a:pt x="15692" y="20876"/>
                  </a:cubicBezTo>
                  <a:cubicBezTo>
                    <a:pt x="18110" y="20226"/>
                    <a:pt x="19830" y="18726"/>
                    <a:pt x="20689" y="16676"/>
                  </a:cubicBezTo>
                  <a:cubicBezTo>
                    <a:pt x="21549" y="14626"/>
                    <a:pt x="21549" y="12026"/>
                    <a:pt x="20313" y="9576"/>
                  </a:cubicBezTo>
                  <a:cubicBezTo>
                    <a:pt x="19077" y="7126"/>
                    <a:pt x="16606" y="4826"/>
                    <a:pt x="13973" y="3126"/>
                  </a:cubicBezTo>
                  <a:cubicBezTo>
                    <a:pt x="11340" y="1426"/>
                    <a:pt x="8546" y="326"/>
                    <a:pt x="6397" y="426"/>
                  </a:cubicBezTo>
                  <a:cubicBezTo>
                    <a:pt x="4248" y="526"/>
                    <a:pt x="2743" y="1826"/>
                    <a:pt x="1239" y="3126"/>
                  </a:cubicBezTo>
                </a:path>
              </a:pathLst>
            </a:custGeom>
            <a:noFill/>
            <a:ln w="635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ha"/>
            <p:cNvSpPr/>
            <p:nvPr/>
          </p:nvSpPr>
          <p:spPr>
            <a:xfrm>
              <a:off x="610393" y="1042689"/>
              <a:ext cx="167931" cy="16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11" fill="norm" stroke="1" extrusionOk="0">
                  <a:moveTo>
                    <a:pt x="12524" y="0"/>
                  </a:moveTo>
                  <a:cubicBezTo>
                    <a:pt x="11084" y="0"/>
                    <a:pt x="9644" y="0"/>
                    <a:pt x="7484" y="1923"/>
                  </a:cubicBezTo>
                  <a:cubicBezTo>
                    <a:pt x="5324" y="3847"/>
                    <a:pt x="2444" y="7693"/>
                    <a:pt x="1004" y="10652"/>
                  </a:cubicBezTo>
                  <a:cubicBezTo>
                    <a:pt x="-436" y="13611"/>
                    <a:pt x="-436" y="15682"/>
                    <a:pt x="1724" y="17458"/>
                  </a:cubicBezTo>
                  <a:cubicBezTo>
                    <a:pt x="3884" y="19233"/>
                    <a:pt x="8204" y="20712"/>
                    <a:pt x="11804" y="21156"/>
                  </a:cubicBezTo>
                  <a:cubicBezTo>
                    <a:pt x="15404" y="21600"/>
                    <a:pt x="18284" y="21008"/>
                    <a:pt x="21164" y="20416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ha"/>
            <p:cNvSpPr/>
            <p:nvPr/>
          </p:nvSpPr>
          <p:spPr>
            <a:xfrm>
              <a:off x="515953" y="735932"/>
              <a:ext cx="524711" cy="6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10922" y="4352"/>
                  </a:moveTo>
                  <a:cubicBezTo>
                    <a:pt x="8604" y="4719"/>
                    <a:pt x="6287" y="5086"/>
                    <a:pt x="4572" y="5968"/>
                  </a:cubicBezTo>
                  <a:cubicBezTo>
                    <a:pt x="2857" y="6850"/>
                    <a:pt x="1744" y="8246"/>
                    <a:pt x="1002" y="9972"/>
                  </a:cubicBezTo>
                  <a:cubicBezTo>
                    <a:pt x="261" y="11699"/>
                    <a:pt x="-110" y="13756"/>
                    <a:pt x="29" y="15629"/>
                  </a:cubicBezTo>
                  <a:cubicBezTo>
                    <a:pt x="168" y="17503"/>
                    <a:pt x="817" y="19192"/>
                    <a:pt x="1929" y="20184"/>
                  </a:cubicBezTo>
                  <a:cubicBezTo>
                    <a:pt x="3042" y="21176"/>
                    <a:pt x="4618" y="21470"/>
                    <a:pt x="6982" y="21213"/>
                  </a:cubicBezTo>
                  <a:cubicBezTo>
                    <a:pt x="9346" y="20956"/>
                    <a:pt x="12498" y="20148"/>
                    <a:pt x="15047" y="18899"/>
                  </a:cubicBezTo>
                  <a:cubicBezTo>
                    <a:pt x="17596" y="17650"/>
                    <a:pt x="19543" y="15960"/>
                    <a:pt x="20517" y="13866"/>
                  </a:cubicBezTo>
                  <a:cubicBezTo>
                    <a:pt x="21490" y="11772"/>
                    <a:pt x="21490" y="9274"/>
                    <a:pt x="20795" y="7143"/>
                  </a:cubicBezTo>
                  <a:cubicBezTo>
                    <a:pt x="20099" y="5013"/>
                    <a:pt x="18709" y="3250"/>
                    <a:pt x="16530" y="1964"/>
                  </a:cubicBezTo>
                  <a:cubicBezTo>
                    <a:pt x="14352" y="678"/>
                    <a:pt x="11385" y="-130"/>
                    <a:pt x="8790" y="17"/>
                  </a:cubicBezTo>
                  <a:cubicBezTo>
                    <a:pt x="6194" y="164"/>
                    <a:pt x="3969" y="1266"/>
                    <a:pt x="2625" y="2772"/>
                  </a:cubicBezTo>
                  <a:cubicBezTo>
                    <a:pt x="1281" y="4278"/>
                    <a:pt x="817" y="6188"/>
                    <a:pt x="354" y="8099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eometrias que preenchem o espaço"/>
          <p:cNvSpPr txBox="1"/>
          <p:nvPr>
            <p:ph type="title" idx="4294967295"/>
          </p:nvPr>
        </p:nvSpPr>
        <p:spPr>
          <a:xfrm>
            <a:off x="424029" y="54220"/>
            <a:ext cx="24136303" cy="2318184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defTabSz="975335">
              <a:defRPr spc="-140" sz="7000">
                <a:solidFill>
                  <a:srgbClr val="831100"/>
                </a:solidFill>
              </a:defRPr>
            </a:pPr>
            <a:r>
              <a:t>Geometrias que preenchem o espaço</a:t>
            </a:r>
          </a:p>
          <a:p>
            <a:pPr defTabSz="975335">
              <a:defRPr spc="-116" sz="5800"/>
            </a:pPr>
          </a:p>
        </p:txBody>
      </p:sp>
      <p:graphicFrame>
        <p:nvGraphicFramePr>
          <p:cNvPr id="1328" name="Tabela"/>
          <p:cNvGraphicFramePr/>
          <p:nvPr/>
        </p:nvGraphicFramePr>
        <p:xfrm>
          <a:off x="2195688" y="1547988"/>
          <a:ext cx="20422307" cy="18111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584315"/>
                <a:gridCol w="6825290"/>
              </a:tblGrid>
              <a:tr h="1798461">
                <a:tc>
                  <a:txBody>
                    <a:bodyPr/>
                    <a:lstStyle/>
                    <a:p>
                      <a:pPr marL="235743" indent="-235743" algn="l" defTabSz="457200">
                        <a:buSzPct val="100000"/>
                        <a:buFont typeface="Times New Roman"/>
                        <a:buChar char="•"/>
                        <a:defRPr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 i="1"/>
                        <a:t>1-Fold Rotation Axis</a:t>
                      </a:r>
                      <a:r>
                        <a:t> - An object that requires rotation of a full 360o in order to restore it to its original appearance has no rotational symmetry.  Since it repeats itself 1 time every 360o it is said to have a 1-fold axis of rotational symmetry.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12700" marR="12700" marT="12700" marB="12700" anchor="t" anchorCtr="0" horzOverflow="overflow"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29" name="Tabela"/>
          <p:cNvGraphicFramePr/>
          <p:nvPr/>
        </p:nvGraphicFramePr>
        <p:xfrm>
          <a:off x="2173111" y="3467100"/>
          <a:ext cx="20377151" cy="235302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107882"/>
                <a:gridCol w="9256568"/>
              </a:tblGrid>
              <a:tr h="2340327">
                <a:tc>
                  <a:txBody>
                    <a:bodyPr/>
                    <a:lstStyle/>
                    <a:p>
                      <a:pPr marL="244475" indent="-244475" algn="l" defTabSz="457200">
                        <a:buSzPct val="100000"/>
                        <a:buFont typeface="Times New Roman"/>
                        <a:buChar char="•"/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 i="1"/>
                        <a:t>2-fold Rotation Axis </a:t>
                      </a:r>
                      <a:r>
                        <a:t>- If an object appears identical after a rotation of 180o, that is twice in a 360o rotation, then it is said to have a 2-fold rotation axis (360/180 = 2).  Note that in these examples the axes we are referring to are imaginary lines that extend toward you perpendicular to the page or blackboard.  A filled oval shape represents the point where the 2-fold rotation axis intersects the page.</a:t>
                      </a:r>
                    </a:p>
                  </a:txBody>
                  <a:tcPr marL="12700" marR="12700" marT="12700" marB="12700" anchor="t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</a:p>
                  </a:txBody>
                  <a:tcPr marL="12700" marR="12700" marT="12700" marB="12700" anchor="t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30" name="Tabela"/>
          <p:cNvGraphicFramePr/>
          <p:nvPr/>
        </p:nvGraphicFramePr>
        <p:xfrm>
          <a:off x="2195688" y="5921727"/>
          <a:ext cx="20422307" cy="19095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822269"/>
                <a:gridCol w="7587337"/>
              </a:tblGrid>
              <a:tr h="1896821">
                <a:tc>
                  <a:txBody>
                    <a:bodyPr/>
                    <a:lstStyle/>
                    <a:p>
                      <a:pPr marL="244475" indent="-244475" algn="l" defTabSz="457200">
                        <a:buSzPct val="100000"/>
                        <a:buFont typeface="Times New Roman"/>
                        <a:buChar char="•"/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 i="1"/>
                        <a:t>3-Fold Rotation Axis</a:t>
                      </a:r>
                      <a:r>
                        <a:t>- Objects that repeat themselves upon rotation of 120o are said to have a 3-fold axis of rotational symmetry (360/120 =3), and they will repeat 3 times in a 360o rotation.  A filled triangle is used to symbolize the location of 3-fold rotation axis.</a:t>
                      </a:r>
                    </a:p>
                  </a:txBody>
                  <a:tcPr marL="12700" marR="12700" marT="12700" marB="12700" anchor="t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</a:p>
                  </a:txBody>
                  <a:tcPr marL="12700" marR="12700" marT="12700" marB="12700" anchor="t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31" name="Tabela"/>
          <p:cNvGraphicFramePr/>
          <p:nvPr/>
        </p:nvGraphicFramePr>
        <p:xfrm>
          <a:off x="2195688" y="7932849"/>
          <a:ext cx="20422307" cy="18108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623474"/>
                <a:gridCol w="7786131"/>
              </a:tblGrid>
              <a:tr h="1798140">
                <a:tc>
                  <a:txBody>
                    <a:bodyPr/>
                    <a:lstStyle/>
                    <a:p>
                      <a:pPr marL="253206" indent="-253206" algn="l" defTabSz="457200">
                        <a:buSzPct val="100000"/>
                        <a:buFont typeface="Times New Roman"/>
                        <a:buChar char="•"/>
                        <a:defRPr sz="2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 i="1"/>
                        <a:t>4-Fold Rotation Axis</a:t>
                      </a:r>
                      <a:r>
                        <a:t>  - If an object repeats itself after 90o of rotation, it will repeat 4 times in a 360o rotation, as illustrated previously.  A filled square is used to symbolize the location of 4-fold axis of rotational symmetry.</a:t>
                      </a:r>
                    </a:p>
                  </a:txBody>
                  <a:tcPr marL="12700" marR="12700" marT="12700" marB="12700" anchor="t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/>
                      </a:pPr>
                    </a:p>
                  </a:txBody>
                  <a:tcPr marL="12700" marR="12700" marT="12700" marB="12700" anchor="t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32" name="Tabela"/>
          <p:cNvGraphicFramePr/>
          <p:nvPr/>
        </p:nvGraphicFramePr>
        <p:xfrm>
          <a:off x="2195688" y="9838939"/>
          <a:ext cx="20422307" cy="22803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496970"/>
                <a:gridCol w="8912636"/>
              </a:tblGrid>
              <a:tr h="2267688">
                <a:tc>
                  <a:txBody>
                    <a:bodyPr/>
                    <a:lstStyle/>
                    <a:p>
                      <a:pPr marL="253206" indent="-253206" algn="l" defTabSz="457200">
                        <a:buSzPct val="100000"/>
                        <a:buFont typeface="Times New Roman"/>
                        <a:buChar char="•"/>
                        <a:defRPr sz="2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b="1" i="1"/>
                        <a:t>6-Fold Rotation Axis</a:t>
                      </a:r>
                      <a:r>
                        <a:t> - If rotation of 60o about an axis causes the object to repeat itself, then it has 6-fold axis of rotational symmetry (360/60=6).  A  filled hexagon is used as the symbol for a 6-fold rotation axis.</a:t>
                      </a:r>
                    </a:p>
                  </a:txBody>
                  <a:tcPr marL="12700" marR="12700" marT="12700" marB="12700" anchor="t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900"/>
                      </a:pPr>
                    </a:p>
                  </a:txBody>
                  <a:tcPr marL="12700" marR="12700" marT="12700" marB="12700" anchor="t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1340" name="Desenho"/>
          <p:cNvGrpSpPr/>
          <p:nvPr/>
        </p:nvGrpSpPr>
        <p:grpSpPr>
          <a:xfrm>
            <a:off x="20760177" y="9233310"/>
            <a:ext cx="1761157" cy="1905735"/>
            <a:chOff x="0" y="0"/>
            <a:chExt cx="1761156" cy="1905734"/>
          </a:xfrm>
        </p:grpSpPr>
        <p:sp>
          <p:nvSpPr>
            <p:cNvPr id="1333" name="Linha"/>
            <p:cNvSpPr/>
            <p:nvPr/>
          </p:nvSpPr>
          <p:spPr>
            <a:xfrm>
              <a:off x="1596064" y="0"/>
              <a:ext cx="165093" cy="5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609" fill="norm" stroke="1" extrusionOk="0">
                  <a:moveTo>
                    <a:pt x="21059" y="20609"/>
                  </a:moveTo>
                  <a:cubicBezTo>
                    <a:pt x="14819" y="17909"/>
                    <a:pt x="8579" y="15209"/>
                    <a:pt x="4739" y="11159"/>
                  </a:cubicBezTo>
                  <a:cubicBezTo>
                    <a:pt x="899" y="7109"/>
                    <a:pt x="-541" y="1709"/>
                    <a:pt x="179" y="359"/>
                  </a:cubicBezTo>
                  <a:cubicBezTo>
                    <a:pt x="899" y="-991"/>
                    <a:pt x="3779" y="1709"/>
                    <a:pt x="6659" y="44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ha"/>
            <p:cNvSpPr/>
            <p:nvPr/>
          </p:nvSpPr>
          <p:spPr>
            <a:xfrm>
              <a:off x="67821" y="753333"/>
              <a:ext cx="793987" cy="51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25" fill="norm" stroke="1" extrusionOk="0">
                  <a:moveTo>
                    <a:pt x="2445" y="16949"/>
                  </a:moveTo>
                  <a:cubicBezTo>
                    <a:pt x="2038" y="17415"/>
                    <a:pt x="1630" y="17881"/>
                    <a:pt x="1121" y="18658"/>
                  </a:cubicBezTo>
                  <a:cubicBezTo>
                    <a:pt x="611" y="19435"/>
                    <a:pt x="0" y="20523"/>
                    <a:pt x="0" y="20989"/>
                  </a:cubicBezTo>
                  <a:cubicBezTo>
                    <a:pt x="0" y="21455"/>
                    <a:pt x="611" y="21300"/>
                    <a:pt x="2191" y="19901"/>
                  </a:cubicBezTo>
                  <a:cubicBezTo>
                    <a:pt x="3770" y="18502"/>
                    <a:pt x="6317" y="15861"/>
                    <a:pt x="9119" y="12986"/>
                  </a:cubicBezTo>
                  <a:cubicBezTo>
                    <a:pt x="11921" y="10111"/>
                    <a:pt x="14977" y="7003"/>
                    <a:pt x="16760" y="5216"/>
                  </a:cubicBezTo>
                  <a:cubicBezTo>
                    <a:pt x="18543" y="3429"/>
                    <a:pt x="19053" y="2963"/>
                    <a:pt x="19664" y="2264"/>
                  </a:cubicBezTo>
                  <a:cubicBezTo>
                    <a:pt x="20275" y="1564"/>
                    <a:pt x="20989" y="632"/>
                    <a:pt x="21294" y="243"/>
                  </a:cubicBezTo>
                  <a:cubicBezTo>
                    <a:pt x="21600" y="-145"/>
                    <a:pt x="21498" y="10"/>
                    <a:pt x="21396" y="16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ha"/>
            <p:cNvSpPr/>
            <p:nvPr/>
          </p:nvSpPr>
          <p:spPr>
            <a:xfrm>
              <a:off x="0" y="1071563"/>
              <a:ext cx="293600" cy="32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966" fill="norm" stroke="1" extrusionOk="0">
                  <a:moveTo>
                    <a:pt x="3287" y="3068"/>
                  </a:moveTo>
                  <a:cubicBezTo>
                    <a:pt x="4381" y="2087"/>
                    <a:pt x="5475" y="1105"/>
                    <a:pt x="7525" y="1105"/>
                  </a:cubicBezTo>
                  <a:cubicBezTo>
                    <a:pt x="9576" y="1105"/>
                    <a:pt x="12584" y="2087"/>
                    <a:pt x="14771" y="4173"/>
                  </a:cubicBezTo>
                  <a:cubicBezTo>
                    <a:pt x="16958" y="6259"/>
                    <a:pt x="18325" y="9450"/>
                    <a:pt x="19419" y="11659"/>
                  </a:cubicBezTo>
                  <a:cubicBezTo>
                    <a:pt x="20513" y="13868"/>
                    <a:pt x="21333" y="15096"/>
                    <a:pt x="21333" y="15096"/>
                  </a:cubicBezTo>
                  <a:cubicBezTo>
                    <a:pt x="21333" y="15096"/>
                    <a:pt x="20513" y="13868"/>
                    <a:pt x="19282" y="11905"/>
                  </a:cubicBezTo>
                  <a:cubicBezTo>
                    <a:pt x="18052" y="9941"/>
                    <a:pt x="16411" y="7241"/>
                    <a:pt x="15044" y="4909"/>
                  </a:cubicBezTo>
                  <a:cubicBezTo>
                    <a:pt x="13677" y="2577"/>
                    <a:pt x="12584" y="614"/>
                    <a:pt x="11490" y="123"/>
                  </a:cubicBezTo>
                  <a:cubicBezTo>
                    <a:pt x="10396" y="-368"/>
                    <a:pt x="9303" y="614"/>
                    <a:pt x="7799" y="3068"/>
                  </a:cubicBezTo>
                  <a:cubicBezTo>
                    <a:pt x="6295" y="5523"/>
                    <a:pt x="4381" y="9450"/>
                    <a:pt x="3151" y="12027"/>
                  </a:cubicBezTo>
                  <a:cubicBezTo>
                    <a:pt x="1920" y="14605"/>
                    <a:pt x="1373" y="15832"/>
                    <a:pt x="827" y="17059"/>
                  </a:cubicBezTo>
                  <a:cubicBezTo>
                    <a:pt x="280" y="18287"/>
                    <a:pt x="-267" y="19514"/>
                    <a:pt x="143" y="20250"/>
                  </a:cubicBezTo>
                  <a:cubicBezTo>
                    <a:pt x="553" y="20987"/>
                    <a:pt x="1920" y="21232"/>
                    <a:pt x="5065" y="20618"/>
                  </a:cubicBezTo>
                  <a:cubicBezTo>
                    <a:pt x="8209" y="20005"/>
                    <a:pt x="13130" y="18532"/>
                    <a:pt x="16275" y="17427"/>
                  </a:cubicBezTo>
                  <a:cubicBezTo>
                    <a:pt x="19419" y="16323"/>
                    <a:pt x="20786" y="15587"/>
                    <a:pt x="20513" y="15587"/>
                  </a:cubicBezTo>
                  <a:cubicBezTo>
                    <a:pt x="20239" y="15587"/>
                    <a:pt x="18325" y="16323"/>
                    <a:pt x="16412" y="1705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ha"/>
            <p:cNvSpPr/>
            <p:nvPr/>
          </p:nvSpPr>
          <p:spPr>
            <a:xfrm>
              <a:off x="70875" y="700911"/>
              <a:ext cx="959513" cy="65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24" fill="norm" stroke="1" extrusionOk="0">
                  <a:moveTo>
                    <a:pt x="2201" y="14359"/>
                  </a:moveTo>
                  <a:cubicBezTo>
                    <a:pt x="2621" y="14359"/>
                    <a:pt x="3042" y="14359"/>
                    <a:pt x="3336" y="14666"/>
                  </a:cubicBezTo>
                  <a:cubicBezTo>
                    <a:pt x="3630" y="14973"/>
                    <a:pt x="3798" y="15586"/>
                    <a:pt x="4008" y="16384"/>
                  </a:cubicBezTo>
                  <a:cubicBezTo>
                    <a:pt x="4218" y="17182"/>
                    <a:pt x="4471" y="18164"/>
                    <a:pt x="4344" y="18409"/>
                  </a:cubicBezTo>
                  <a:cubicBezTo>
                    <a:pt x="4218" y="18655"/>
                    <a:pt x="3714" y="18164"/>
                    <a:pt x="3252" y="17673"/>
                  </a:cubicBezTo>
                  <a:cubicBezTo>
                    <a:pt x="2790" y="17182"/>
                    <a:pt x="2369" y="16691"/>
                    <a:pt x="1949" y="16507"/>
                  </a:cubicBezTo>
                  <a:cubicBezTo>
                    <a:pt x="1529" y="16323"/>
                    <a:pt x="1109" y="16445"/>
                    <a:pt x="814" y="16875"/>
                  </a:cubicBezTo>
                  <a:cubicBezTo>
                    <a:pt x="520" y="17305"/>
                    <a:pt x="352" y="18041"/>
                    <a:pt x="436" y="18655"/>
                  </a:cubicBezTo>
                  <a:cubicBezTo>
                    <a:pt x="520" y="19268"/>
                    <a:pt x="857" y="19759"/>
                    <a:pt x="1193" y="19759"/>
                  </a:cubicBezTo>
                  <a:cubicBezTo>
                    <a:pt x="1529" y="19759"/>
                    <a:pt x="1865" y="19268"/>
                    <a:pt x="2411" y="18532"/>
                  </a:cubicBezTo>
                  <a:cubicBezTo>
                    <a:pt x="2958" y="17795"/>
                    <a:pt x="3714" y="16814"/>
                    <a:pt x="3840" y="16507"/>
                  </a:cubicBezTo>
                  <a:cubicBezTo>
                    <a:pt x="3966" y="16200"/>
                    <a:pt x="3462" y="16568"/>
                    <a:pt x="2790" y="17243"/>
                  </a:cubicBezTo>
                  <a:cubicBezTo>
                    <a:pt x="2117" y="17918"/>
                    <a:pt x="1277" y="18900"/>
                    <a:pt x="730" y="19636"/>
                  </a:cubicBezTo>
                  <a:cubicBezTo>
                    <a:pt x="184" y="20373"/>
                    <a:pt x="-68" y="20864"/>
                    <a:pt x="16" y="21170"/>
                  </a:cubicBezTo>
                  <a:cubicBezTo>
                    <a:pt x="100" y="21477"/>
                    <a:pt x="520" y="21600"/>
                    <a:pt x="562" y="21477"/>
                  </a:cubicBezTo>
                  <a:cubicBezTo>
                    <a:pt x="604" y="21355"/>
                    <a:pt x="268" y="20986"/>
                    <a:pt x="268" y="20495"/>
                  </a:cubicBezTo>
                  <a:cubicBezTo>
                    <a:pt x="268" y="20005"/>
                    <a:pt x="604" y="19391"/>
                    <a:pt x="1865" y="17980"/>
                  </a:cubicBezTo>
                  <a:cubicBezTo>
                    <a:pt x="3126" y="16568"/>
                    <a:pt x="5311" y="14359"/>
                    <a:pt x="7706" y="12089"/>
                  </a:cubicBezTo>
                  <a:cubicBezTo>
                    <a:pt x="10102" y="9818"/>
                    <a:pt x="12707" y="7486"/>
                    <a:pt x="14808" y="5584"/>
                  </a:cubicBezTo>
                  <a:cubicBezTo>
                    <a:pt x="16909" y="3682"/>
                    <a:pt x="18506" y="2209"/>
                    <a:pt x="19599" y="1289"/>
                  </a:cubicBezTo>
                  <a:cubicBezTo>
                    <a:pt x="20692" y="368"/>
                    <a:pt x="21280" y="0"/>
                    <a:pt x="21406" y="0"/>
                  </a:cubicBezTo>
                  <a:cubicBezTo>
                    <a:pt x="21532" y="0"/>
                    <a:pt x="21196" y="368"/>
                    <a:pt x="20145" y="1534"/>
                  </a:cubicBezTo>
                  <a:cubicBezTo>
                    <a:pt x="19095" y="2700"/>
                    <a:pt x="17330" y="4664"/>
                    <a:pt x="15271" y="6750"/>
                  </a:cubicBezTo>
                  <a:cubicBezTo>
                    <a:pt x="13211" y="8836"/>
                    <a:pt x="10858" y="11045"/>
                    <a:pt x="9303" y="12457"/>
                  </a:cubicBezTo>
                  <a:cubicBezTo>
                    <a:pt x="7748" y="13868"/>
                    <a:pt x="6992" y="14482"/>
                    <a:pt x="6908" y="14359"/>
                  </a:cubicBezTo>
                  <a:cubicBezTo>
                    <a:pt x="6824" y="14236"/>
                    <a:pt x="7412" y="13377"/>
                    <a:pt x="8000" y="125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ha"/>
            <p:cNvSpPr/>
            <p:nvPr/>
          </p:nvSpPr>
          <p:spPr>
            <a:xfrm>
              <a:off x="1222974" y="832463"/>
              <a:ext cx="378120" cy="8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506" fill="norm" stroke="1" extrusionOk="0">
                  <a:moveTo>
                    <a:pt x="2941" y="9484"/>
                  </a:moveTo>
                  <a:cubicBezTo>
                    <a:pt x="1892" y="8996"/>
                    <a:pt x="844" y="8507"/>
                    <a:pt x="319" y="7969"/>
                  </a:cubicBezTo>
                  <a:cubicBezTo>
                    <a:pt x="-205" y="7432"/>
                    <a:pt x="-205" y="6845"/>
                    <a:pt x="1263" y="5721"/>
                  </a:cubicBezTo>
                  <a:cubicBezTo>
                    <a:pt x="2731" y="4597"/>
                    <a:pt x="5667" y="2936"/>
                    <a:pt x="8603" y="1861"/>
                  </a:cubicBezTo>
                  <a:cubicBezTo>
                    <a:pt x="11539" y="786"/>
                    <a:pt x="14475" y="297"/>
                    <a:pt x="16467" y="101"/>
                  </a:cubicBezTo>
                  <a:cubicBezTo>
                    <a:pt x="18459" y="-94"/>
                    <a:pt x="19508" y="4"/>
                    <a:pt x="20242" y="297"/>
                  </a:cubicBezTo>
                  <a:cubicBezTo>
                    <a:pt x="20976" y="590"/>
                    <a:pt x="21395" y="1079"/>
                    <a:pt x="20766" y="2398"/>
                  </a:cubicBezTo>
                  <a:cubicBezTo>
                    <a:pt x="20137" y="3718"/>
                    <a:pt x="18459" y="5868"/>
                    <a:pt x="16677" y="8116"/>
                  </a:cubicBezTo>
                  <a:cubicBezTo>
                    <a:pt x="14894" y="10364"/>
                    <a:pt x="13007" y="12710"/>
                    <a:pt x="11644" y="14958"/>
                  </a:cubicBezTo>
                  <a:cubicBezTo>
                    <a:pt x="10280" y="17206"/>
                    <a:pt x="9442" y="19356"/>
                    <a:pt x="8603" y="21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ha"/>
            <p:cNvSpPr/>
            <p:nvPr/>
          </p:nvSpPr>
          <p:spPr>
            <a:xfrm>
              <a:off x="1330003" y="1831864"/>
              <a:ext cx="51833" cy="7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5" h="19274" fill="norm" stroke="1" extrusionOk="0">
                  <a:moveTo>
                    <a:pt x="5152" y="2407"/>
                  </a:moveTo>
                  <a:cubicBezTo>
                    <a:pt x="2272" y="7316"/>
                    <a:pt x="-608" y="12226"/>
                    <a:pt x="112" y="12716"/>
                  </a:cubicBezTo>
                  <a:cubicBezTo>
                    <a:pt x="832" y="13207"/>
                    <a:pt x="5152" y="9280"/>
                    <a:pt x="5872" y="9771"/>
                  </a:cubicBezTo>
                  <a:cubicBezTo>
                    <a:pt x="6592" y="10262"/>
                    <a:pt x="3712" y="15171"/>
                    <a:pt x="5872" y="17625"/>
                  </a:cubicBezTo>
                  <a:cubicBezTo>
                    <a:pt x="8032" y="20080"/>
                    <a:pt x="15232" y="20080"/>
                    <a:pt x="18112" y="15662"/>
                  </a:cubicBezTo>
                  <a:cubicBezTo>
                    <a:pt x="20992" y="11244"/>
                    <a:pt x="19552" y="2407"/>
                    <a:pt x="18832" y="444"/>
                  </a:cubicBezTo>
                  <a:cubicBezTo>
                    <a:pt x="18112" y="-1520"/>
                    <a:pt x="18112" y="3389"/>
                    <a:pt x="18112" y="829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ha"/>
            <p:cNvSpPr/>
            <p:nvPr/>
          </p:nvSpPr>
          <p:spPr>
            <a:xfrm>
              <a:off x="1196711" y="860367"/>
              <a:ext cx="392831" cy="7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68" fill="norm" stroke="1" extrusionOk="0">
                  <a:moveTo>
                    <a:pt x="0" y="9127"/>
                  </a:moveTo>
                  <a:cubicBezTo>
                    <a:pt x="2263" y="7336"/>
                    <a:pt x="4526" y="5544"/>
                    <a:pt x="6583" y="4175"/>
                  </a:cubicBezTo>
                  <a:cubicBezTo>
                    <a:pt x="8640" y="2805"/>
                    <a:pt x="10491" y="1857"/>
                    <a:pt x="12034" y="1224"/>
                  </a:cubicBezTo>
                  <a:cubicBezTo>
                    <a:pt x="13577" y="592"/>
                    <a:pt x="14811" y="276"/>
                    <a:pt x="15943" y="118"/>
                  </a:cubicBezTo>
                  <a:cubicBezTo>
                    <a:pt x="17074" y="-40"/>
                    <a:pt x="18103" y="-40"/>
                    <a:pt x="19029" y="118"/>
                  </a:cubicBezTo>
                  <a:cubicBezTo>
                    <a:pt x="19954" y="276"/>
                    <a:pt x="20777" y="592"/>
                    <a:pt x="21189" y="1066"/>
                  </a:cubicBezTo>
                  <a:cubicBezTo>
                    <a:pt x="21600" y="1540"/>
                    <a:pt x="21600" y="2173"/>
                    <a:pt x="20983" y="3490"/>
                  </a:cubicBezTo>
                  <a:cubicBezTo>
                    <a:pt x="20366" y="4807"/>
                    <a:pt x="19131" y="6809"/>
                    <a:pt x="18000" y="8600"/>
                  </a:cubicBezTo>
                  <a:cubicBezTo>
                    <a:pt x="16869" y="10391"/>
                    <a:pt x="15840" y="11972"/>
                    <a:pt x="14606" y="13552"/>
                  </a:cubicBezTo>
                  <a:cubicBezTo>
                    <a:pt x="13371" y="15133"/>
                    <a:pt x="11931" y="16713"/>
                    <a:pt x="11211" y="17767"/>
                  </a:cubicBezTo>
                  <a:cubicBezTo>
                    <a:pt x="10491" y="18820"/>
                    <a:pt x="10491" y="19347"/>
                    <a:pt x="10080" y="19980"/>
                  </a:cubicBezTo>
                  <a:cubicBezTo>
                    <a:pt x="9669" y="20612"/>
                    <a:pt x="8846" y="21349"/>
                    <a:pt x="8434" y="21455"/>
                  </a:cubicBezTo>
                  <a:cubicBezTo>
                    <a:pt x="8023" y="21560"/>
                    <a:pt x="8023" y="21033"/>
                    <a:pt x="8640" y="19611"/>
                  </a:cubicBezTo>
                  <a:cubicBezTo>
                    <a:pt x="9257" y="18188"/>
                    <a:pt x="10491" y="15870"/>
                    <a:pt x="12137" y="13658"/>
                  </a:cubicBezTo>
                  <a:cubicBezTo>
                    <a:pt x="13783" y="11445"/>
                    <a:pt x="15840" y="9338"/>
                    <a:pt x="16869" y="7494"/>
                  </a:cubicBezTo>
                  <a:cubicBezTo>
                    <a:pt x="17897" y="5650"/>
                    <a:pt x="17897" y="4069"/>
                    <a:pt x="17074" y="2963"/>
                  </a:cubicBezTo>
                  <a:cubicBezTo>
                    <a:pt x="16251" y="1857"/>
                    <a:pt x="14606" y="1224"/>
                    <a:pt x="13269" y="856"/>
                  </a:cubicBezTo>
                  <a:cubicBezTo>
                    <a:pt x="11931" y="487"/>
                    <a:pt x="10903" y="381"/>
                    <a:pt x="9874" y="434"/>
                  </a:cubicBezTo>
                  <a:cubicBezTo>
                    <a:pt x="8846" y="487"/>
                    <a:pt x="7817" y="698"/>
                    <a:pt x="6686" y="1277"/>
                  </a:cubicBezTo>
                  <a:cubicBezTo>
                    <a:pt x="5554" y="1857"/>
                    <a:pt x="4320" y="2805"/>
                    <a:pt x="4011" y="3859"/>
                  </a:cubicBezTo>
                  <a:cubicBezTo>
                    <a:pt x="3703" y="4912"/>
                    <a:pt x="4320" y="6071"/>
                    <a:pt x="4937" y="72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51" name="Desenho"/>
          <p:cNvGrpSpPr/>
          <p:nvPr/>
        </p:nvGrpSpPr>
        <p:grpSpPr>
          <a:xfrm>
            <a:off x="20703808" y="5953477"/>
            <a:ext cx="1479940" cy="852047"/>
            <a:chOff x="0" y="0"/>
            <a:chExt cx="1479939" cy="852045"/>
          </a:xfrm>
        </p:grpSpPr>
        <p:sp>
          <p:nvSpPr>
            <p:cNvPr id="1341" name="Linha"/>
            <p:cNvSpPr/>
            <p:nvPr/>
          </p:nvSpPr>
          <p:spPr>
            <a:xfrm>
              <a:off x="56458" y="97366"/>
              <a:ext cx="891913" cy="49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0" y="21600"/>
                  </a:moveTo>
                  <a:cubicBezTo>
                    <a:pt x="1271" y="19800"/>
                    <a:pt x="2541" y="18000"/>
                    <a:pt x="4629" y="15709"/>
                  </a:cubicBezTo>
                  <a:cubicBezTo>
                    <a:pt x="6716" y="13418"/>
                    <a:pt x="9620" y="10636"/>
                    <a:pt x="12388" y="8182"/>
                  </a:cubicBezTo>
                  <a:cubicBezTo>
                    <a:pt x="15156" y="5727"/>
                    <a:pt x="17788" y="3600"/>
                    <a:pt x="19331" y="2291"/>
                  </a:cubicBezTo>
                  <a:cubicBezTo>
                    <a:pt x="20874" y="982"/>
                    <a:pt x="21328" y="491"/>
                    <a:pt x="21464" y="245"/>
                  </a:cubicBezTo>
                  <a:cubicBezTo>
                    <a:pt x="21600" y="0"/>
                    <a:pt x="21418" y="0"/>
                    <a:pt x="2123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ha"/>
            <p:cNvSpPr/>
            <p:nvPr/>
          </p:nvSpPr>
          <p:spPr>
            <a:xfrm>
              <a:off x="29877" y="422733"/>
              <a:ext cx="252360" cy="24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08" fill="norm" stroke="1" extrusionOk="0">
                  <a:moveTo>
                    <a:pt x="7962" y="3074"/>
                  </a:moveTo>
                  <a:cubicBezTo>
                    <a:pt x="8597" y="6298"/>
                    <a:pt x="9232" y="9522"/>
                    <a:pt x="10185" y="12423"/>
                  </a:cubicBezTo>
                  <a:cubicBezTo>
                    <a:pt x="11138" y="15325"/>
                    <a:pt x="12409" y="17904"/>
                    <a:pt x="12885" y="18387"/>
                  </a:cubicBezTo>
                  <a:cubicBezTo>
                    <a:pt x="13362" y="18871"/>
                    <a:pt x="13044" y="17259"/>
                    <a:pt x="11932" y="14519"/>
                  </a:cubicBezTo>
                  <a:cubicBezTo>
                    <a:pt x="10821" y="11778"/>
                    <a:pt x="8915" y="7910"/>
                    <a:pt x="7803" y="5008"/>
                  </a:cubicBezTo>
                  <a:cubicBezTo>
                    <a:pt x="6691" y="2107"/>
                    <a:pt x="6374" y="172"/>
                    <a:pt x="5897" y="11"/>
                  </a:cubicBezTo>
                  <a:cubicBezTo>
                    <a:pt x="5421" y="-150"/>
                    <a:pt x="4785" y="1462"/>
                    <a:pt x="3832" y="4041"/>
                  </a:cubicBezTo>
                  <a:cubicBezTo>
                    <a:pt x="2879" y="6620"/>
                    <a:pt x="1609" y="10166"/>
                    <a:pt x="815" y="13229"/>
                  </a:cubicBezTo>
                  <a:cubicBezTo>
                    <a:pt x="21" y="16292"/>
                    <a:pt x="-297" y="18871"/>
                    <a:pt x="338" y="20160"/>
                  </a:cubicBezTo>
                  <a:cubicBezTo>
                    <a:pt x="974" y="21450"/>
                    <a:pt x="2562" y="21450"/>
                    <a:pt x="6215" y="19999"/>
                  </a:cubicBezTo>
                  <a:cubicBezTo>
                    <a:pt x="9868" y="18549"/>
                    <a:pt x="15585" y="15647"/>
                    <a:pt x="21303" y="1274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ha"/>
            <p:cNvSpPr/>
            <p:nvPr/>
          </p:nvSpPr>
          <p:spPr>
            <a:xfrm>
              <a:off x="1227754" y="54308"/>
              <a:ext cx="252186" cy="54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308" fill="norm" stroke="1" extrusionOk="0">
                  <a:moveTo>
                    <a:pt x="225" y="5173"/>
                  </a:moveTo>
                  <a:cubicBezTo>
                    <a:pt x="-83" y="4443"/>
                    <a:pt x="-392" y="3714"/>
                    <a:pt x="1614" y="2692"/>
                  </a:cubicBezTo>
                  <a:cubicBezTo>
                    <a:pt x="3619" y="1670"/>
                    <a:pt x="7939" y="357"/>
                    <a:pt x="11488" y="65"/>
                  </a:cubicBezTo>
                  <a:cubicBezTo>
                    <a:pt x="15037" y="-227"/>
                    <a:pt x="17814" y="503"/>
                    <a:pt x="19357" y="1597"/>
                  </a:cubicBezTo>
                  <a:cubicBezTo>
                    <a:pt x="20899" y="2692"/>
                    <a:pt x="21208" y="4151"/>
                    <a:pt x="19665" y="6559"/>
                  </a:cubicBezTo>
                  <a:cubicBezTo>
                    <a:pt x="18122" y="8968"/>
                    <a:pt x="14728" y="12324"/>
                    <a:pt x="12722" y="14368"/>
                  </a:cubicBezTo>
                  <a:cubicBezTo>
                    <a:pt x="10717" y="16411"/>
                    <a:pt x="10099" y="17141"/>
                    <a:pt x="9637" y="17870"/>
                  </a:cubicBezTo>
                  <a:cubicBezTo>
                    <a:pt x="9174" y="18600"/>
                    <a:pt x="8865" y="19330"/>
                    <a:pt x="9174" y="19987"/>
                  </a:cubicBezTo>
                  <a:cubicBezTo>
                    <a:pt x="9482" y="20643"/>
                    <a:pt x="10408" y="21227"/>
                    <a:pt x="11488" y="21300"/>
                  </a:cubicBezTo>
                  <a:cubicBezTo>
                    <a:pt x="12568" y="21373"/>
                    <a:pt x="13802" y="20935"/>
                    <a:pt x="15037" y="2049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ha"/>
            <p:cNvSpPr/>
            <p:nvPr/>
          </p:nvSpPr>
          <p:spPr>
            <a:xfrm>
              <a:off x="1276949" y="714339"/>
              <a:ext cx="94226" cy="13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801" fill="norm" stroke="1" extrusionOk="0">
                  <a:moveTo>
                    <a:pt x="7192" y="14234"/>
                  </a:moveTo>
                  <a:cubicBezTo>
                    <a:pt x="10515" y="12529"/>
                    <a:pt x="13838" y="10823"/>
                    <a:pt x="13838" y="9118"/>
                  </a:cubicBezTo>
                  <a:cubicBezTo>
                    <a:pt x="13838" y="7413"/>
                    <a:pt x="10515" y="5708"/>
                    <a:pt x="8438" y="6276"/>
                  </a:cubicBezTo>
                  <a:cubicBezTo>
                    <a:pt x="6361" y="6844"/>
                    <a:pt x="5531" y="9687"/>
                    <a:pt x="6361" y="12244"/>
                  </a:cubicBezTo>
                  <a:cubicBezTo>
                    <a:pt x="7192" y="14802"/>
                    <a:pt x="9684" y="17076"/>
                    <a:pt x="12177" y="16508"/>
                  </a:cubicBezTo>
                  <a:cubicBezTo>
                    <a:pt x="14669" y="15939"/>
                    <a:pt x="17161" y="12529"/>
                    <a:pt x="17992" y="9402"/>
                  </a:cubicBezTo>
                  <a:cubicBezTo>
                    <a:pt x="18823" y="6276"/>
                    <a:pt x="17992" y="3434"/>
                    <a:pt x="15500" y="1729"/>
                  </a:cubicBezTo>
                  <a:cubicBezTo>
                    <a:pt x="13007" y="23"/>
                    <a:pt x="8854" y="-545"/>
                    <a:pt x="5946" y="592"/>
                  </a:cubicBezTo>
                  <a:cubicBezTo>
                    <a:pt x="3038" y="1729"/>
                    <a:pt x="1377" y="4571"/>
                    <a:pt x="546" y="7413"/>
                  </a:cubicBezTo>
                  <a:cubicBezTo>
                    <a:pt x="-285" y="10255"/>
                    <a:pt x="-285" y="13097"/>
                    <a:pt x="1377" y="15655"/>
                  </a:cubicBezTo>
                  <a:cubicBezTo>
                    <a:pt x="3038" y="18213"/>
                    <a:pt x="6361" y="20487"/>
                    <a:pt x="9684" y="20771"/>
                  </a:cubicBezTo>
                  <a:cubicBezTo>
                    <a:pt x="13007" y="21055"/>
                    <a:pt x="16330" y="19350"/>
                    <a:pt x="18407" y="17076"/>
                  </a:cubicBezTo>
                  <a:cubicBezTo>
                    <a:pt x="20484" y="14802"/>
                    <a:pt x="21315" y="11960"/>
                    <a:pt x="20484" y="9402"/>
                  </a:cubicBezTo>
                  <a:cubicBezTo>
                    <a:pt x="19653" y="6844"/>
                    <a:pt x="17161" y="4571"/>
                    <a:pt x="13838" y="4287"/>
                  </a:cubicBezTo>
                  <a:cubicBezTo>
                    <a:pt x="10515" y="4002"/>
                    <a:pt x="6361" y="5708"/>
                    <a:pt x="4284" y="8550"/>
                  </a:cubicBezTo>
                  <a:cubicBezTo>
                    <a:pt x="2207" y="11392"/>
                    <a:pt x="2207" y="15371"/>
                    <a:pt x="4284" y="17644"/>
                  </a:cubicBezTo>
                  <a:cubicBezTo>
                    <a:pt x="6361" y="19918"/>
                    <a:pt x="10515" y="20487"/>
                    <a:pt x="13007" y="19350"/>
                  </a:cubicBezTo>
                  <a:cubicBezTo>
                    <a:pt x="15500" y="18213"/>
                    <a:pt x="16330" y="15371"/>
                    <a:pt x="16330" y="12529"/>
                  </a:cubicBezTo>
                  <a:cubicBezTo>
                    <a:pt x="16330" y="9687"/>
                    <a:pt x="15500" y="6844"/>
                    <a:pt x="14669" y="400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ha"/>
            <p:cNvSpPr/>
            <p:nvPr/>
          </p:nvSpPr>
          <p:spPr>
            <a:xfrm>
              <a:off x="1123663" y="-1"/>
              <a:ext cx="315845" cy="57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42" fill="norm" stroke="1" extrusionOk="0">
                  <a:moveTo>
                    <a:pt x="4928" y="7837"/>
                  </a:moveTo>
                  <a:cubicBezTo>
                    <a:pt x="4674" y="7136"/>
                    <a:pt x="4420" y="6434"/>
                    <a:pt x="5182" y="5523"/>
                  </a:cubicBezTo>
                  <a:cubicBezTo>
                    <a:pt x="5945" y="4611"/>
                    <a:pt x="7724" y="3489"/>
                    <a:pt x="9884" y="2647"/>
                  </a:cubicBezTo>
                  <a:cubicBezTo>
                    <a:pt x="12044" y="1806"/>
                    <a:pt x="14585" y="1245"/>
                    <a:pt x="16745" y="1455"/>
                  </a:cubicBezTo>
                  <a:cubicBezTo>
                    <a:pt x="18905" y="1665"/>
                    <a:pt x="20684" y="2647"/>
                    <a:pt x="20938" y="4681"/>
                  </a:cubicBezTo>
                  <a:cubicBezTo>
                    <a:pt x="21192" y="6715"/>
                    <a:pt x="19921" y="9800"/>
                    <a:pt x="18905" y="12536"/>
                  </a:cubicBezTo>
                  <a:cubicBezTo>
                    <a:pt x="17888" y="15271"/>
                    <a:pt x="17126" y="17655"/>
                    <a:pt x="16618" y="19198"/>
                  </a:cubicBezTo>
                  <a:cubicBezTo>
                    <a:pt x="16110" y="20741"/>
                    <a:pt x="15855" y="21442"/>
                    <a:pt x="15474" y="21442"/>
                  </a:cubicBezTo>
                  <a:cubicBezTo>
                    <a:pt x="15093" y="21442"/>
                    <a:pt x="14585" y="20741"/>
                    <a:pt x="14966" y="19128"/>
                  </a:cubicBezTo>
                  <a:cubicBezTo>
                    <a:pt x="15347" y="17515"/>
                    <a:pt x="16618" y="14990"/>
                    <a:pt x="17634" y="13026"/>
                  </a:cubicBezTo>
                  <a:cubicBezTo>
                    <a:pt x="18651" y="11063"/>
                    <a:pt x="19413" y="9660"/>
                    <a:pt x="19794" y="8608"/>
                  </a:cubicBezTo>
                  <a:cubicBezTo>
                    <a:pt x="20175" y="7556"/>
                    <a:pt x="20175" y="6855"/>
                    <a:pt x="19159" y="6084"/>
                  </a:cubicBezTo>
                  <a:cubicBezTo>
                    <a:pt x="18142" y="5312"/>
                    <a:pt x="16109" y="4471"/>
                    <a:pt x="13949" y="4050"/>
                  </a:cubicBezTo>
                  <a:cubicBezTo>
                    <a:pt x="11790" y="3629"/>
                    <a:pt x="9502" y="3629"/>
                    <a:pt x="7851" y="4330"/>
                  </a:cubicBezTo>
                  <a:cubicBezTo>
                    <a:pt x="6199" y="5032"/>
                    <a:pt x="5182" y="6434"/>
                    <a:pt x="4547" y="7486"/>
                  </a:cubicBezTo>
                  <a:cubicBezTo>
                    <a:pt x="3912" y="8538"/>
                    <a:pt x="3658" y="9239"/>
                    <a:pt x="3658" y="9239"/>
                  </a:cubicBezTo>
                  <a:cubicBezTo>
                    <a:pt x="3658" y="9239"/>
                    <a:pt x="3912" y="8538"/>
                    <a:pt x="4166" y="7486"/>
                  </a:cubicBezTo>
                  <a:cubicBezTo>
                    <a:pt x="4420" y="6434"/>
                    <a:pt x="4674" y="5032"/>
                    <a:pt x="6580" y="3699"/>
                  </a:cubicBezTo>
                  <a:cubicBezTo>
                    <a:pt x="8486" y="2367"/>
                    <a:pt x="12044" y="1104"/>
                    <a:pt x="14458" y="473"/>
                  </a:cubicBezTo>
                  <a:cubicBezTo>
                    <a:pt x="16872" y="-158"/>
                    <a:pt x="18142" y="-158"/>
                    <a:pt x="19286" y="473"/>
                  </a:cubicBezTo>
                  <a:cubicBezTo>
                    <a:pt x="20430" y="1104"/>
                    <a:pt x="21446" y="2367"/>
                    <a:pt x="21319" y="4400"/>
                  </a:cubicBezTo>
                  <a:cubicBezTo>
                    <a:pt x="21192" y="6434"/>
                    <a:pt x="19921" y="9239"/>
                    <a:pt x="19159" y="10993"/>
                  </a:cubicBezTo>
                  <a:cubicBezTo>
                    <a:pt x="18397" y="12746"/>
                    <a:pt x="18142" y="13447"/>
                    <a:pt x="18142" y="13447"/>
                  </a:cubicBezTo>
                  <a:cubicBezTo>
                    <a:pt x="18142" y="13447"/>
                    <a:pt x="18397" y="12746"/>
                    <a:pt x="18778" y="11694"/>
                  </a:cubicBezTo>
                  <a:cubicBezTo>
                    <a:pt x="19159" y="10642"/>
                    <a:pt x="19667" y="9239"/>
                    <a:pt x="19159" y="7767"/>
                  </a:cubicBezTo>
                  <a:cubicBezTo>
                    <a:pt x="18651" y="6294"/>
                    <a:pt x="17126" y="4751"/>
                    <a:pt x="15093" y="3980"/>
                  </a:cubicBezTo>
                  <a:cubicBezTo>
                    <a:pt x="13060" y="3208"/>
                    <a:pt x="10519" y="3208"/>
                    <a:pt x="8359" y="3699"/>
                  </a:cubicBezTo>
                  <a:cubicBezTo>
                    <a:pt x="6199" y="4190"/>
                    <a:pt x="4420" y="5172"/>
                    <a:pt x="3150" y="6434"/>
                  </a:cubicBezTo>
                  <a:cubicBezTo>
                    <a:pt x="1879" y="7697"/>
                    <a:pt x="1117" y="9239"/>
                    <a:pt x="608" y="10361"/>
                  </a:cubicBezTo>
                  <a:cubicBezTo>
                    <a:pt x="100" y="11484"/>
                    <a:pt x="-154" y="12185"/>
                    <a:pt x="100" y="12255"/>
                  </a:cubicBezTo>
                  <a:cubicBezTo>
                    <a:pt x="354" y="12325"/>
                    <a:pt x="1117" y="11764"/>
                    <a:pt x="2260" y="10291"/>
                  </a:cubicBezTo>
                  <a:cubicBezTo>
                    <a:pt x="3404" y="8819"/>
                    <a:pt x="4928" y="6434"/>
                    <a:pt x="6834" y="4751"/>
                  </a:cubicBezTo>
                  <a:cubicBezTo>
                    <a:pt x="8740" y="3068"/>
                    <a:pt x="11027" y="2086"/>
                    <a:pt x="12806" y="1595"/>
                  </a:cubicBezTo>
                  <a:cubicBezTo>
                    <a:pt x="14585" y="1104"/>
                    <a:pt x="15855" y="1104"/>
                    <a:pt x="16745" y="1455"/>
                  </a:cubicBezTo>
                  <a:cubicBezTo>
                    <a:pt x="17634" y="1806"/>
                    <a:pt x="18142" y="2507"/>
                    <a:pt x="17761" y="4891"/>
                  </a:cubicBezTo>
                  <a:cubicBezTo>
                    <a:pt x="17380" y="7276"/>
                    <a:pt x="16110" y="11343"/>
                    <a:pt x="15220" y="13798"/>
                  </a:cubicBezTo>
                  <a:cubicBezTo>
                    <a:pt x="14331" y="16252"/>
                    <a:pt x="13822" y="17094"/>
                    <a:pt x="13314" y="1793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ha"/>
            <p:cNvSpPr/>
            <p:nvPr/>
          </p:nvSpPr>
          <p:spPr>
            <a:xfrm>
              <a:off x="71510" y="443559"/>
              <a:ext cx="163893" cy="25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776" fill="norm" stroke="1" extrusionOk="0">
                  <a:moveTo>
                    <a:pt x="15709" y="2160"/>
                  </a:moveTo>
                  <a:cubicBezTo>
                    <a:pt x="13255" y="2160"/>
                    <a:pt x="10800" y="2160"/>
                    <a:pt x="9818" y="2931"/>
                  </a:cubicBezTo>
                  <a:cubicBezTo>
                    <a:pt x="8836" y="3703"/>
                    <a:pt x="9327" y="5246"/>
                    <a:pt x="10309" y="6789"/>
                  </a:cubicBezTo>
                  <a:cubicBezTo>
                    <a:pt x="11291" y="8331"/>
                    <a:pt x="12764" y="9874"/>
                    <a:pt x="14482" y="12034"/>
                  </a:cubicBezTo>
                  <a:cubicBezTo>
                    <a:pt x="16200" y="14194"/>
                    <a:pt x="18164" y="16971"/>
                    <a:pt x="18409" y="17126"/>
                  </a:cubicBezTo>
                  <a:cubicBezTo>
                    <a:pt x="18655" y="17280"/>
                    <a:pt x="17182" y="14811"/>
                    <a:pt x="15464" y="12034"/>
                  </a:cubicBezTo>
                  <a:cubicBezTo>
                    <a:pt x="13746" y="9257"/>
                    <a:pt x="11782" y="6171"/>
                    <a:pt x="10555" y="3857"/>
                  </a:cubicBezTo>
                  <a:cubicBezTo>
                    <a:pt x="9327" y="1543"/>
                    <a:pt x="8836" y="0"/>
                    <a:pt x="8346" y="0"/>
                  </a:cubicBezTo>
                  <a:cubicBezTo>
                    <a:pt x="7855" y="0"/>
                    <a:pt x="7364" y="1543"/>
                    <a:pt x="6627" y="3240"/>
                  </a:cubicBezTo>
                  <a:cubicBezTo>
                    <a:pt x="5891" y="4937"/>
                    <a:pt x="4909" y="6789"/>
                    <a:pt x="3682" y="10029"/>
                  </a:cubicBezTo>
                  <a:cubicBezTo>
                    <a:pt x="2455" y="13269"/>
                    <a:pt x="982" y="17897"/>
                    <a:pt x="1473" y="19749"/>
                  </a:cubicBezTo>
                  <a:cubicBezTo>
                    <a:pt x="1964" y="21600"/>
                    <a:pt x="4418" y="20674"/>
                    <a:pt x="7609" y="19131"/>
                  </a:cubicBezTo>
                  <a:cubicBezTo>
                    <a:pt x="10800" y="17589"/>
                    <a:pt x="14727" y="15429"/>
                    <a:pt x="17427" y="13731"/>
                  </a:cubicBezTo>
                  <a:cubicBezTo>
                    <a:pt x="20127" y="12034"/>
                    <a:pt x="21600" y="10800"/>
                    <a:pt x="21355" y="9720"/>
                  </a:cubicBezTo>
                  <a:cubicBezTo>
                    <a:pt x="21109" y="8640"/>
                    <a:pt x="19145" y="7714"/>
                    <a:pt x="17182" y="7714"/>
                  </a:cubicBezTo>
                  <a:cubicBezTo>
                    <a:pt x="15218" y="7714"/>
                    <a:pt x="13254" y="8640"/>
                    <a:pt x="11045" y="9566"/>
                  </a:cubicBezTo>
                  <a:cubicBezTo>
                    <a:pt x="8836" y="10491"/>
                    <a:pt x="6382" y="11417"/>
                    <a:pt x="4173" y="12497"/>
                  </a:cubicBezTo>
                  <a:cubicBezTo>
                    <a:pt x="1964" y="13577"/>
                    <a:pt x="0" y="14811"/>
                    <a:pt x="0" y="14966"/>
                  </a:cubicBezTo>
                  <a:cubicBezTo>
                    <a:pt x="0" y="15120"/>
                    <a:pt x="1964" y="14194"/>
                    <a:pt x="3682" y="12960"/>
                  </a:cubicBezTo>
                  <a:cubicBezTo>
                    <a:pt x="5400" y="11726"/>
                    <a:pt x="6873" y="10183"/>
                    <a:pt x="6627" y="10029"/>
                  </a:cubicBezTo>
                  <a:cubicBezTo>
                    <a:pt x="6382" y="9874"/>
                    <a:pt x="4418" y="11109"/>
                    <a:pt x="2946" y="12651"/>
                  </a:cubicBezTo>
                  <a:cubicBezTo>
                    <a:pt x="1473" y="14194"/>
                    <a:pt x="491" y="16046"/>
                    <a:pt x="982" y="16200"/>
                  </a:cubicBezTo>
                  <a:cubicBezTo>
                    <a:pt x="1473" y="16354"/>
                    <a:pt x="3436" y="14811"/>
                    <a:pt x="5400" y="1326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ha"/>
            <p:cNvSpPr/>
            <p:nvPr/>
          </p:nvSpPr>
          <p:spPr>
            <a:xfrm>
              <a:off x="101613" y="142522"/>
              <a:ext cx="722490" cy="42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5" y="19516"/>
                    <a:pt x="3150" y="17432"/>
                    <a:pt x="5400" y="14968"/>
                  </a:cubicBezTo>
                  <a:cubicBezTo>
                    <a:pt x="7650" y="12505"/>
                    <a:pt x="10575" y="9663"/>
                    <a:pt x="13388" y="7105"/>
                  </a:cubicBezTo>
                  <a:cubicBezTo>
                    <a:pt x="16200" y="4547"/>
                    <a:pt x="18900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ha"/>
            <p:cNvSpPr/>
            <p:nvPr/>
          </p:nvSpPr>
          <p:spPr>
            <a:xfrm>
              <a:off x="79036" y="108655"/>
              <a:ext cx="801512" cy="54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7" y="19050"/>
                    <a:pt x="3854" y="16500"/>
                    <a:pt x="6287" y="13875"/>
                  </a:cubicBezTo>
                  <a:cubicBezTo>
                    <a:pt x="8721" y="11250"/>
                    <a:pt x="11662" y="8550"/>
                    <a:pt x="14299" y="6225"/>
                  </a:cubicBezTo>
                  <a:cubicBezTo>
                    <a:pt x="16935" y="3900"/>
                    <a:pt x="19268" y="19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ha"/>
            <p:cNvSpPr/>
            <p:nvPr/>
          </p:nvSpPr>
          <p:spPr>
            <a:xfrm>
              <a:off x="-1" y="357010"/>
              <a:ext cx="301053" cy="42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01" fill="norm" stroke="1" extrusionOk="0">
                  <a:moveTo>
                    <a:pt x="12001" y="0"/>
                  </a:moveTo>
                  <a:cubicBezTo>
                    <a:pt x="13867" y="4320"/>
                    <a:pt x="15734" y="8640"/>
                    <a:pt x="16934" y="11270"/>
                  </a:cubicBezTo>
                  <a:cubicBezTo>
                    <a:pt x="18134" y="13899"/>
                    <a:pt x="18667" y="14838"/>
                    <a:pt x="19467" y="15965"/>
                  </a:cubicBezTo>
                  <a:cubicBezTo>
                    <a:pt x="20267" y="17092"/>
                    <a:pt x="21334" y="18407"/>
                    <a:pt x="21334" y="18783"/>
                  </a:cubicBezTo>
                  <a:cubicBezTo>
                    <a:pt x="21334" y="19158"/>
                    <a:pt x="20267" y="18595"/>
                    <a:pt x="18667" y="16341"/>
                  </a:cubicBezTo>
                  <a:cubicBezTo>
                    <a:pt x="17067" y="14087"/>
                    <a:pt x="14934" y="10143"/>
                    <a:pt x="13601" y="7137"/>
                  </a:cubicBezTo>
                  <a:cubicBezTo>
                    <a:pt x="12267" y="4132"/>
                    <a:pt x="11734" y="2066"/>
                    <a:pt x="11201" y="1503"/>
                  </a:cubicBezTo>
                  <a:cubicBezTo>
                    <a:pt x="10667" y="939"/>
                    <a:pt x="10134" y="1878"/>
                    <a:pt x="9067" y="3757"/>
                  </a:cubicBezTo>
                  <a:cubicBezTo>
                    <a:pt x="8001" y="5635"/>
                    <a:pt x="6401" y="8452"/>
                    <a:pt x="4934" y="10894"/>
                  </a:cubicBezTo>
                  <a:cubicBezTo>
                    <a:pt x="3467" y="13336"/>
                    <a:pt x="2134" y="15402"/>
                    <a:pt x="1201" y="17186"/>
                  </a:cubicBezTo>
                  <a:cubicBezTo>
                    <a:pt x="267" y="18970"/>
                    <a:pt x="-266" y="20473"/>
                    <a:pt x="134" y="21037"/>
                  </a:cubicBezTo>
                  <a:cubicBezTo>
                    <a:pt x="534" y="21600"/>
                    <a:pt x="1867" y="21224"/>
                    <a:pt x="4401" y="20285"/>
                  </a:cubicBezTo>
                  <a:cubicBezTo>
                    <a:pt x="6934" y="19346"/>
                    <a:pt x="10667" y="17843"/>
                    <a:pt x="13334" y="16904"/>
                  </a:cubicBezTo>
                  <a:cubicBezTo>
                    <a:pt x="16001" y="15965"/>
                    <a:pt x="17601" y="15590"/>
                    <a:pt x="17867" y="15683"/>
                  </a:cubicBezTo>
                  <a:cubicBezTo>
                    <a:pt x="18134" y="15777"/>
                    <a:pt x="17067" y="16341"/>
                    <a:pt x="16001" y="169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ha"/>
            <p:cNvSpPr/>
            <p:nvPr/>
          </p:nvSpPr>
          <p:spPr>
            <a:xfrm>
              <a:off x="33881" y="661811"/>
              <a:ext cx="112890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Lattice types</a:t>
            </a:r>
          </a:p>
        </p:txBody>
      </p:sp>
      <p:sp>
        <p:nvSpPr>
          <p:cNvPr id="1354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55" name="Tabela"/>
          <p:cNvGraphicFramePr/>
          <p:nvPr/>
        </p:nvGraphicFramePr>
        <p:xfrm>
          <a:off x="3984625" y="4699000"/>
          <a:ext cx="11807825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15285"/>
                <a:gridCol w="2153775"/>
                <a:gridCol w="6610189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56" name="129px-Triclinic.tif" descr="129px-Triclinic.tif"/>
          <p:cNvPicPr>
            <a:picLocks noChangeAspect="1"/>
          </p:cNvPicPr>
          <p:nvPr/>
        </p:nvPicPr>
        <p:blipFill>
          <a:blip r:embed="rId2">
            <a:extLst/>
          </a:blip>
          <a:srcRect l="0" t="14718" r="0" b="0"/>
          <a:stretch>
            <a:fillRect/>
          </a:stretch>
        </p:blipFill>
        <p:spPr>
          <a:xfrm>
            <a:off x="16944975" y="4984750"/>
            <a:ext cx="2457450" cy="250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Lattice types</a:t>
            </a:r>
          </a:p>
        </p:txBody>
      </p:sp>
      <p:sp>
        <p:nvSpPr>
          <p:cNvPr id="1359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60" name="Tabela"/>
          <p:cNvGraphicFramePr/>
          <p:nvPr/>
        </p:nvGraphicFramePr>
        <p:xfrm>
          <a:off x="3984625" y="4699000"/>
          <a:ext cx="11807825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15285"/>
                <a:gridCol w="2153775"/>
                <a:gridCol w="6610189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61" name="114px-Monoclinic.png" descr="114px-Monoclinic.png"/>
          <p:cNvPicPr>
            <a:picLocks noChangeAspect="1"/>
          </p:cNvPicPr>
          <p:nvPr/>
        </p:nvPicPr>
        <p:blipFill>
          <a:blip r:embed="rId2">
            <a:extLst/>
          </a:blip>
          <a:srcRect l="0" t="25468" r="0" b="0"/>
          <a:stretch>
            <a:fillRect/>
          </a:stretch>
        </p:blipFill>
        <p:spPr>
          <a:xfrm>
            <a:off x="17376775" y="4841875"/>
            <a:ext cx="21717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2" name="114px-Monoclinic-base-centered.png" descr="114px-Monoclinic-base-centered.png"/>
          <p:cNvPicPr>
            <a:picLocks noChangeAspect="1"/>
          </p:cNvPicPr>
          <p:nvPr/>
        </p:nvPicPr>
        <p:blipFill>
          <a:blip r:embed="rId3">
            <a:extLst/>
          </a:blip>
          <a:srcRect l="0" t="25468" r="0" b="0"/>
          <a:stretch>
            <a:fillRect/>
          </a:stretch>
        </p:blipFill>
        <p:spPr>
          <a:xfrm>
            <a:off x="17376775" y="8585200"/>
            <a:ext cx="2171700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3" name="Base centered…"/>
          <p:cNvSpPr txBox="1"/>
          <p:nvPr/>
        </p:nvSpPr>
        <p:spPr>
          <a:xfrm>
            <a:off x="17179289" y="11322050"/>
            <a:ext cx="2488749" cy="9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 centered</a:t>
            </a:r>
          </a:p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monoclinic</a:t>
            </a:r>
          </a:p>
        </p:txBody>
      </p:sp>
      <p:sp>
        <p:nvSpPr>
          <p:cNvPr id="1364" name="Desenho"/>
          <p:cNvSpPr/>
          <p:nvPr/>
        </p:nvSpPr>
        <p:spPr>
          <a:xfrm>
            <a:off x="22150061" y="10507080"/>
            <a:ext cx="175795" cy="17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43" fill="norm" stroke="1" extrusionOk="0">
                <a:moveTo>
                  <a:pt x="0" y="4860"/>
                </a:moveTo>
                <a:cubicBezTo>
                  <a:pt x="0" y="8100"/>
                  <a:pt x="0" y="11340"/>
                  <a:pt x="277" y="14310"/>
                </a:cubicBezTo>
                <a:cubicBezTo>
                  <a:pt x="554" y="17280"/>
                  <a:pt x="1108" y="19980"/>
                  <a:pt x="2769" y="20790"/>
                </a:cubicBezTo>
                <a:cubicBezTo>
                  <a:pt x="4431" y="21600"/>
                  <a:pt x="7200" y="20520"/>
                  <a:pt x="10523" y="16740"/>
                </a:cubicBezTo>
                <a:cubicBezTo>
                  <a:pt x="13846" y="12960"/>
                  <a:pt x="17723" y="6480"/>
                  <a:pt x="21600" y="0"/>
                </a:cubicBezTo>
              </a:path>
            </a:pathLst>
          </a:cu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Nuvem eletrônica de um único elétron"/>
          <p:cNvSpPr txBox="1"/>
          <p:nvPr>
            <p:ph type="title"/>
          </p:nvPr>
        </p:nvSpPr>
        <p:spPr>
          <a:xfrm>
            <a:off x="1882631" y="29518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Nuvem eletrônica de um único elétron</a:t>
            </a:r>
          </a:p>
        </p:txBody>
      </p:sp>
      <p:pic>
        <p:nvPicPr>
          <p:cNvPr id="184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1557" y="1990310"/>
            <a:ext cx="15778415" cy="8668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Lattice types</a:t>
            </a:r>
          </a:p>
        </p:txBody>
      </p:sp>
      <p:sp>
        <p:nvSpPr>
          <p:cNvPr id="1367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68" name="Tabela"/>
          <p:cNvGraphicFramePr/>
          <p:nvPr/>
        </p:nvGraphicFramePr>
        <p:xfrm>
          <a:off x="3984625" y="4699000"/>
          <a:ext cx="11664950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57720"/>
                <a:gridCol w="2299403"/>
                <a:gridCol w="6179250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69" name="108px-Orthorhombic.png" descr="108px-Orthorhombic.png"/>
          <p:cNvPicPr>
            <a:picLocks noChangeAspect="1"/>
          </p:cNvPicPr>
          <p:nvPr/>
        </p:nvPicPr>
        <p:blipFill>
          <a:blip r:embed="rId2">
            <a:extLst/>
          </a:blip>
          <a:srcRect l="0" t="9553" r="0" b="0"/>
          <a:stretch>
            <a:fillRect/>
          </a:stretch>
        </p:blipFill>
        <p:spPr>
          <a:xfrm>
            <a:off x="15935325" y="4552949"/>
            <a:ext cx="2057400" cy="270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0" name="108px-Orthorhombic-base-centered.png" descr="108px-Orthorhombic-base-centered.png"/>
          <p:cNvPicPr>
            <a:picLocks noChangeAspect="1"/>
          </p:cNvPicPr>
          <p:nvPr/>
        </p:nvPicPr>
        <p:blipFill>
          <a:blip r:embed="rId3">
            <a:extLst/>
          </a:blip>
          <a:srcRect l="0" t="9553" r="0" b="0"/>
          <a:stretch>
            <a:fillRect/>
          </a:stretch>
        </p:blipFill>
        <p:spPr>
          <a:xfrm>
            <a:off x="18672175" y="4552949"/>
            <a:ext cx="2057400" cy="270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1" name="108px-Orthorhombic-body-centered.png" descr="108px-Orthorhombic-body-centered.png"/>
          <p:cNvPicPr>
            <a:picLocks noChangeAspect="1"/>
          </p:cNvPicPr>
          <p:nvPr/>
        </p:nvPicPr>
        <p:blipFill>
          <a:blip r:embed="rId4">
            <a:extLst/>
          </a:blip>
          <a:srcRect l="0" t="9660" r="0" b="0"/>
          <a:stretch>
            <a:fillRect/>
          </a:stretch>
        </p:blipFill>
        <p:spPr>
          <a:xfrm>
            <a:off x="15935325" y="8848724"/>
            <a:ext cx="2057400" cy="270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108px-Orthorhombic-face-centered.png" descr="108px-Orthorhombic-face-centered.png"/>
          <p:cNvPicPr>
            <a:picLocks noChangeAspect="1"/>
          </p:cNvPicPr>
          <p:nvPr/>
        </p:nvPicPr>
        <p:blipFill>
          <a:blip r:embed="rId5">
            <a:extLst/>
          </a:blip>
          <a:srcRect l="0" t="9660" r="0" b="0"/>
          <a:stretch>
            <a:fillRect/>
          </a:stretch>
        </p:blipFill>
        <p:spPr>
          <a:xfrm>
            <a:off x="18818225" y="8848724"/>
            <a:ext cx="2057400" cy="2701926"/>
          </a:xfrm>
          <a:prstGeom prst="rect">
            <a:avLst/>
          </a:prstGeom>
          <a:ln w="12700">
            <a:miter lim="400000"/>
          </a:ln>
        </p:spPr>
      </p:pic>
      <p:sp>
        <p:nvSpPr>
          <p:cNvPr id="1373" name="Body centered…"/>
          <p:cNvSpPr txBox="1"/>
          <p:nvPr/>
        </p:nvSpPr>
        <p:spPr>
          <a:xfrm>
            <a:off x="15677514" y="11414125"/>
            <a:ext cx="2488749" cy="9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Body centered</a:t>
            </a:r>
          </a:p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orthorhombic</a:t>
            </a:r>
          </a:p>
        </p:txBody>
      </p:sp>
      <p:sp>
        <p:nvSpPr>
          <p:cNvPr id="1374" name="Face centered…"/>
          <p:cNvSpPr txBox="1"/>
          <p:nvPr/>
        </p:nvSpPr>
        <p:spPr>
          <a:xfrm>
            <a:off x="18773139" y="11439525"/>
            <a:ext cx="2468782" cy="9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Face centered</a:t>
            </a:r>
          </a:p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orthorhombic</a:t>
            </a:r>
          </a:p>
        </p:txBody>
      </p:sp>
      <p:sp>
        <p:nvSpPr>
          <p:cNvPr id="1375" name="Base centered…"/>
          <p:cNvSpPr txBox="1"/>
          <p:nvPr/>
        </p:nvSpPr>
        <p:spPr>
          <a:xfrm>
            <a:off x="18557239" y="7118350"/>
            <a:ext cx="2488749" cy="9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 centered</a:t>
            </a:r>
          </a:p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orthorhombic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Lattice types</a:t>
            </a:r>
          </a:p>
        </p:txBody>
      </p:sp>
      <p:sp>
        <p:nvSpPr>
          <p:cNvPr id="1378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79" name="Tabela"/>
          <p:cNvGraphicFramePr/>
          <p:nvPr/>
        </p:nvGraphicFramePr>
        <p:xfrm>
          <a:off x="3984625" y="4699000"/>
          <a:ext cx="11807825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57814"/>
                <a:gridCol w="2299471"/>
                <a:gridCol w="6321963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80" name="108px-Tetragonal.png" descr="108px-Tetragonal.png"/>
          <p:cNvPicPr>
            <a:picLocks noChangeAspect="1"/>
          </p:cNvPicPr>
          <p:nvPr/>
        </p:nvPicPr>
        <p:blipFill>
          <a:blip r:embed="rId2">
            <a:extLst/>
          </a:blip>
          <a:srcRect l="0" t="8332" r="0" b="0"/>
          <a:stretch>
            <a:fillRect/>
          </a:stretch>
        </p:blipFill>
        <p:spPr>
          <a:xfrm>
            <a:off x="17087850" y="4984749"/>
            <a:ext cx="2057400" cy="314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1" name="108px-Tetragonal-body-centered.png" descr="108px-Tetragonal-body-centered.png"/>
          <p:cNvPicPr>
            <a:picLocks noChangeAspect="1"/>
          </p:cNvPicPr>
          <p:nvPr/>
        </p:nvPicPr>
        <p:blipFill>
          <a:blip r:embed="rId3">
            <a:extLst/>
          </a:blip>
          <a:srcRect l="0" t="8332" r="0" b="0"/>
          <a:stretch>
            <a:fillRect/>
          </a:stretch>
        </p:blipFill>
        <p:spPr>
          <a:xfrm>
            <a:off x="17233900" y="9017000"/>
            <a:ext cx="2057400" cy="3143251"/>
          </a:xfrm>
          <a:prstGeom prst="rect">
            <a:avLst/>
          </a:prstGeom>
          <a:ln w="12700">
            <a:miter lim="400000"/>
          </a:ln>
        </p:spPr>
      </p:pic>
      <p:sp>
        <p:nvSpPr>
          <p:cNvPr id="1382" name="Body centered…"/>
          <p:cNvSpPr txBox="1"/>
          <p:nvPr/>
        </p:nvSpPr>
        <p:spPr>
          <a:xfrm>
            <a:off x="17163414" y="12185650"/>
            <a:ext cx="2587547" cy="9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Body centered </a:t>
            </a:r>
          </a:p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tetragonal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Lattice types</a:t>
            </a:r>
          </a:p>
        </p:txBody>
      </p:sp>
      <p:sp>
        <p:nvSpPr>
          <p:cNvPr id="1385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86" name="Tabela"/>
          <p:cNvGraphicFramePr/>
          <p:nvPr/>
        </p:nvGraphicFramePr>
        <p:xfrm>
          <a:off x="3930534" y="4536728"/>
          <a:ext cx="11950701" cy="73183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57906"/>
                <a:gridCol w="2299538"/>
                <a:gridCol w="6464680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87" name="109px-Cubic.png" descr="109px-Cubi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6775" y="4552950"/>
            <a:ext cx="2076450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8" name="109px-Cubic-body-centered.png" descr="109px-Cubic-body-cen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19650" y="7578725"/>
            <a:ext cx="2076450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9" name="109px-Cubic-face-centered.png" descr="109px-Cubic-face-center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65700" y="10458450"/>
            <a:ext cx="2076450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90" name="Simple cubic sc"/>
          <p:cNvSpPr txBox="1"/>
          <p:nvPr/>
        </p:nvSpPr>
        <p:spPr>
          <a:xfrm>
            <a:off x="17179289" y="6613525"/>
            <a:ext cx="281880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Simple cubic </a:t>
            </a:r>
            <a:r>
              <a:rPr b="1" sz="3600"/>
              <a:t>sc</a:t>
            </a:r>
          </a:p>
        </p:txBody>
      </p:sp>
      <p:sp>
        <p:nvSpPr>
          <p:cNvPr id="1391" name="Body centered cubic bcc"/>
          <p:cNvSpPr txBox="1"/>
          <p:nvPr/>
        </p:nvSpPr>
        <p:spPr>
          <a:xfrm>
            <a:off x="16893539" y="9636125"/>
            <a:ext cx="430430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Body centered cubic </a:t>
            </a:r>
            <a:r>
              <a:rPr b="1" sz="3600"/>
              <a:t>bcc</a:t>
            </a:r>
          </a:p>
        </p:txBody>
      </p:sp>
      <p:sp>
        <p:nvSpPr>
          <p:cNvPr id="1392" name="Face centered cubic fcc"/>
          <p:cNvSpPr txBox="1"/>
          <p:nvPr/>
        </p:nvSpPr>
        <p:spPr>
          <a:xfrm>
            <a:off x="16747489" y="12661900"/>
            <a:ext cx="4157311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Face centered cubic </a:t>
            </a:r>
            <a:r>
              <a:rPr b="1" sz="3600"/>
              <a:t>fcc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Lattice types</a:t>
            </a:r>
          </a:p>
        </p:txBody>
      </p:sp>
      <p:sp>
        <p:nvSpPr>
          <p:cNvPr id="1395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396" name="Tabela"/>
          <p:cNvGraphicFramePr/>
          <p:nvPr/>
        </p:nvGraphicFramePr>
        <p:xfrm>
          <a:off x="3984625" y="4699000"/>
          <a:ext cx="11950700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81435"/>
                <a:gridCol w="2176009"/>
                <a:gridCol w="6464680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solidFill>
                            <a:srgbClr val="CCCCE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397" name="139px-Rhombohedral.png" descr="139px-Rhombohedral.png"/>
          <p:cNvPicPr>
            <a:picLocks noChangeAspect="1"/>
          </p:cNvPicPr>
          <p:nvPr/>
        </p:nvPicPr>
        <p:blipFill>
          <a:blip r:embed="rId2">
            <a:extLst/>
          </a:blip>
          <a:srcRect l="0" t="13655" r="0" b="0"/>
          <a:stretch>
            <a:fillRect/>
          </a:stretch>
        </p:blipFill>
        <p:spPr>
          <a:xfrm>
            <a:off x="17376775" y="4698999"/>
            <a:ext cx="2647950" cy="273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Lattice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Lattice types</a:t>
            </a:r>
          </a:p>
        </p:txBody>
      </p:sp>
      <p:sp>
        <p:nvSpPr>
          <p:cNvPr id="1400" name="B3. Bravais lattices in 3D : 14"/>
          <p:cNvSpPr txBox="1"/>
          <p:nvPr>
            <p:ph type="body" sz="half" idx="1"/>
          </p:nvPr>
        </p:nvSpPr>
        <p:spPr>
          <a:xfrm>
            <a:off x="3695700" y="3400425"/>
            <a:ext cx="15986125" cy="7772400"/>
          </a:xfrm>
          <a:prstGeom prst="rect">
            <a:avLst/>
          </a:prstGeom>
        </p:spPr>
        <p:txBody>
          <a:bodyPr/>
          <a:lstStyle/>
          <a:p>
            <a:pPr>
              <a:buChar char="■"/>
              <a:defRPr sz="4800"/>
            </a:pPr>
            <a:r>
              <a:t>B3. Bravais lattices in 3D</a:t>
            </a:r>
            <a:r>
              <a:rPr sz="6400"/>
              <a:t> </a:t>
            </a:r>
            <a:r>
              <a:t>: 14</a:t>
            </a:r>
          </a:p>
        </p:txBody>
      </p:sp>
      <p:graphicFrame>
        <p:nvGraphicFramePr>
          <p:cNvPr id="1401" name="Tabela"/>
          <p:cNvGraphicFramePr/>
          <p:nvPr/>
        </p:nvGraphicFramePr>
        <p:xfrm>
          <a:off x="3984625" y="4699000"/>
          <a:ext cx="11950700" cy="73183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81435"/>
                <a:gridCol w="2321710"/>
                <a:gridCol w="6318980"/>
              </a:tblGrid>
              <a:tr h="115751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lattices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Cell axes and angles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α≠β≠γ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Monoclinic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α=γ=90°≠β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012033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Orthorhombic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|≠|a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0740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Tetragonal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Cubic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α=β=γ=90°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Trigonal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|=|a</a:t>
                      </a:r>
                      <a:r>
                        <a:rPr baseline="-15500"/>
                        <a:t>3</a:t>
                      </a:r>
                      <a:r>
                        <a:t>| , α=β=γ&lt;120°≠90°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853902"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Hexagonal</a:t>
                      </a:r>
                    </a:p>
                  </a:txBody>
                  <a:tcPr marL="46800" marR="46800" marT="46800" marB="4680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 b="1"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 b="1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|a</a:t>
                      </a:r>
                      <a:r>
                        <a:rPr baseline="-15500"/>
                        <a:t>1</a:t>
                      </a:r>
                      <a:r>
                        <a:t>|=|a</a:t>
                      </a:r>
                      <a:r>
                        <a:rPr baseline="-15500"/>
                        <a:t>2</a:t>
                      </a:r>
                      <a:r>
                        <a:t>|≠|a</a:t>
                      </a:r>
                      <a:r>
                        <a:rPr baseline="-15500"/>
                        <a:t>3</a:t>
                      </a:r>
                      <a:r>
                        <a:t>| , α=β=90° γ=120°</a:t>
                      </a:r>
                    </a:p>
                  </a:txBody>
                  <a:tcPr marL="46800" marR="46800" marT="46800" marB="4680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402" name="100px-Hexagonal_lattice.png" descr="100px-Hexagonal_lattice.png"/>
          <p:cNvPicPr>
            <a:picLocks noChangeAspect="1"/>
          </p:cNvPicPr>
          <p:nvPr/>
        </p:nvPicPr>
        <p:blipFill>
          <a:blip r:embed="rId2">
            <a:extLst/>
          </a:blip>
          <a:srcRect l="0" t="11282" r="0" b="0"/>
          <a:stretch>
            <a:fillRect/>
          </a:stretch>
        </p:blipFill>
        <p:spPr>
          <a:xfrm>
            <a:off x="17519650" y="4698999"/>
            <a:ext cx="2095500" cy="2489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2" name="Desenho"/>
          <p:cNvGrpSpPr/>
          <p:nvPr/>
        </p:nvGrpSpPr>
        <p:grpSpPr>
          <a:xfrm>
            <a:off x="2950841" y="6061158"/>
            <a:ext cx="694249" cy="5912914"/>
            <a:chOff x="0" y="0"/>
            <a:chExt cx="694247" cy="5912912"/>
          </a:xfrm>
        </p:grpSpPr>
        <p:sp>
          <p:nvSpPr>
            <p:cNvPr id="1403" name="Linha"/>
            <p:cNvSpPr/>
            <p:nvPr/>
          </p:nvSpPr>
          <p:spPr>
            <a:xfrm>
              <a:off x="249045" y="0"/>
              <a:ext cx="287527" cy="40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0967"/>
                  </a:moveTo>
                  <a:cubicBezTo>
                    <a:pt x="1626" y="9830"/>
                    <a:pt x="3252" y="8693"/>
                    <a:pt x="4181" y="7312"/>
                  </a:cubicBezTo>
                  <a:cubicBezTo>
                    <a:pt x="5110" y="5932"/>
                    <a:pt x="5342" y="4308"/>
                    <a:pt x="5342" y="2846"/>
                  </a:cubicBezTo>
                  <a:cubicBezTo>
                    <a:pt x="5342" y="1385"/>
                    <a:pt x="5110" y="85"/>
                    <a:pt x="4994" y="4"/>
                  </a:cubicBezTo>
                  <a:cubicBezTo>
                    <a:pt x="4877" y="-77"/>
                    <a:pt x="4877" y="1060"/>
                    <a:pt x="5110" y="3740"/>
                  </a:cubicBezTo>
                  <a:cubicBezTo>
                    <a:pt x="5342" y="6419"/>
                    <a:pt x="5806" y="10642"/>
                    <a:pt x="6155" y="13565"/>
                  </a:cubicBezTo>
                  <a:cubicBezTo>
                    <a:pt x="6503" y="16488"/>
                    <a:pt x="6735" y="18112"/>
                    <a:pt x="6852" y="19331"/>
                  </a:cubicBezTo>
                  <a:cubicBezTo>
                    <a:pt x="6968" y="20549"/>
                    <a:pt x="6968" y="21361"/>
                    <a:pt x="6619" y="21442"/>
                  </a:cubicBezTo>
                  <a:cubicBezTo>
                    <a:pt x="6271" y="21523"/>
                    <a:pt x="5574" y="20873"/>
                    <a:pt x="5226" y="19818"/>
                  </a:cubicBezTo>
                  <a:cubicBezTo>
                    <a:pt x="4877" y="18762"/>
                    <a:pt x="4877" y="17300"/>
                    <a:pt x="5806" y="16488"/>
                  </a:cubicBezTo>
                  <a:cubicBezTo>
                    <a:pt x="6735" y="15676"/>
                    <a:pt x="8594" y="15514"/>
                    <a:pt x="11381" y="16164"/>
                  </a:cubicBezTo>
                  <a:cubicBezTo>
                    <a:pt x="14168" y="16813"/>
                    <a:pt x="17884" y="18275"/>
                    <a:pt x="21600" y="1973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ha"/>
            <p:cNvSpPr/>
            <p:nvPr/>
          </p:nvSpPr>
          <p:spPr>
            <a:xfrm>
              <a:off x="100645" y="845110"/>
              <a:ext cx="463753" cy="3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5687"/>
                  </a:moveTo>
                  <a:cubicBezTo>
                    <a:pt x="0" y="4476"/>
                    <a:pt x="0" y="3265"/>
                    <a:pt x="1296" y="2255"/>
                  </a:cubicBezTo>
                  <a:cubicBezTo>
                    <a:pt x="2592" y="1246"/>
                    <a:pt x="5184" y="439"/>
                    <a:pt x="7200" y="136"/>
                  </a:cubicBezTo>
                  <a:cubicBezTo>
                    <a:pt x="9216" y="-167"/>
                    <a:pt x="10656" y="35"/>
                    <a:pt x="11520" y="741"/>
                  </a:cubicBezTo>
                  <a:cubicBezTo>
                    <a:pt x="12384" y="1448"/>
                    <a:pt x="12672" y="2659"/>
                    <a:pt x="11448" y="4779"/>
                  </a:cubicBezTo>
                  <a:cubicBezTo>
                    <a:pt x="10224" y="6898"/>
                    <a:pt x="7488" y="9926"/>
                    <a:pt x="5688" y="11945"/>
                  </a:cubicBezTo>
                  <a:cubicBezTo>
                    <a:pt x="3888" y="13964"/>
                    <a:pt x="3024" y="14973"/>
                    <a:pt x="2448" y="15983"/>
                  </a:cubicBezTo>
                  <a:cubicBezTo>
                    <a:pt x="1872" y="16992"/>
                    <a:pt x="1584" y="18001"/>
                    <a:pt x="1800" y="18809"/>
                  </a:cubicBezTo>
                  <a:cubicBezTo>
                    <a:pt x="2016" y="19616"/>
                    <a:pt x="2736" y="20222"/>
                    <a:pt x="6120" y="20626"/>
                  </a:cubicBezTo>
                  <a:cubicBezTo>
                    <a:pt x="9504" y="21029"/>
                    <a:pt x="15552" y="21231"/>
                    <a:pt x="21600" y="2143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ha"/>
            <p:cNvSpPr/>
            <p:nvPr/>
          </p:nvSpPr>
          <p:spPr>
            <a:xfrm>
              <a:off x="267595" y="1896822"/>
              <a:ext cx="202314" cy="35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0" y="0"/>
                  </a:moveTo>
                  <a:cubicBezTo>
                    <a:pt x="3546" y="0"/>
                    <a:pt x="7093" y="0"/>
                    <a:pt x="10155" y="0"/>
                  </a:cubicBezTo>
                  <a:cubicBezTo>
                    <a:pt x="13218" y="0"/>
                    <a:pt x="15797" y="0"/>
                    <a:pt x="17893" y="284"/>
                  </a:cubicBezTo>
                  <a:cubicBezTo>
                    <a:pt x="19988" y="568"/>
                    <a:pt x="21600" y="1137"/>
                    <a:pt x="20794" y="2653"/>
                  </a:cubicBezTo>
                  <a:cubicBezTo>
                    <a:pt x="19988" y="4168"/>
                    <a:pt x="16764" y="6632"/>
                    <a:pt x="13701" y="8432"/>
                  </a:cubicBezTo>
                  <a:cubicBezTo>
                    <a:pt x="10639" y="10232"/>
                    <a:pt x="7737" y="11368"/>
                    <a:pt x="5481" y="12411"/>
                  </a:cubicBezTo>
                  <a:cubicBezTo>
                    <a:pt x="3224" y="13453"/>
                    <a:pt x="1612" y="14400"/>
                    <a:pt x="1773" y="15158"/>
                  </a:cubicBezTo>
                  <a:cubicBezTo>
                    <a:pt x="1934" y="15916"/>
                    <a:pt x="3869" y="16484"/>
                    <a:pt x="6287" y="16768"/>
                  </a:cubicBezTo>
                  <a:cubicBezTo>
                    <a:pt x="8704" y="17053"/>
                    <a:pt x="11606" y="17053"/>
                    <a:pt x="14507" y="17147"/>
                  </a:cubicBezTo>
                  <a:cubicBezTo>
                    <a:pt x="17409" y="17242"/>
                    <a:pt x="20310" y="17432"/>
                    <a:pt x="20955" y="17621"/>
                  </a:cubicBezTo>
                  <a:cubicBezTo>
                    <a:pt x="21600" y="17811"/>
                    <a:pt x="19988" y="18000"/>
                    <a:pt x="17087" y="18663"/>
                  </a:cubicBezTo>
                  <a:cubicBezTo>
                    <a:pt x="14185" y="19326"/>
                    <a:pt x="9994" y="20463"/>
                    <a:pt x="5803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ha"/>
            <p:cNvSpPr/>
            <p:nvPr/>
          </p:nvSpPr>
          <p:spPr>
            <a:xfrm>
              <a:off x="0" y="2796500"/>
              <a:ext cx="434547" cy="45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4987" y="0"/>
                  </a:moveTo>
                  <a:cubicBezTo>
                    <a:pt x="5600" y="588"/>
                    <a:pt x="6213" y="1176"/>
                    <a:pt x="6289" y="1837"/>
                  </a:cubicBezTo>
                  <a:cubicBezTo>
                    <a:pt x="6366" y="2498"/>
                    <a:pt x="5906" y="3233"/>
                    <a:pt x="4911" y="3967"/>
                  </a:cubicBezTo>
                  <a:cubicBezTo>
                    <a:pt x="3915" y="4702"/>
                    <a:pt x="2383" y="5437"/>
                    <a:pt x="1387" y="6098"/>
                  </a:cubicBezTo>
                  <a:cubicBezTo>
                    <a:pt x="392" y="6759"/>
                    <a:pt x="-68" y="7347"/>
                    <a:pt x="9" y="7861"/>
                  </a:cubicBezTo>
                  <a:cubicBezTo>
                    <a:pt x="85" y="8375"/>
                    <a:pt x="698" y="8816"/>
                    <a:pt x="2919" y="9110"/>
                  </a:cubicBezTo>
                  <a:cubicBezTo>
                    <a:pt x="5141" y="9404"/>
                    <a:pt x="8970" y="9551"/>
                    <a:pt x="11881" y="8963"/>
                  </a:cubicBezTo>
                  <a:cubicBezTo>
                    <a:pt x="14792" y="8375"/>
                    <a:pt x="16783" y="7053"/>
                    <a:pt x="17855" y="5951"/>
                  </a:cubicBezTo>
                  <a:cubicBezTo>
                    <a:pt x="18928" y="4849"/>
                    <a:pt x="19081" y="3967"/>
                    <a:pt x="18775" y="3600"/>
                  </a:cubicBezTo>
                  <a:cubicBezTo>
                    <a:pt x="18468" y="3233"/>
                    <a:pt x="17702" y="3380"/>
                    <a:pt x="17243" y="4702"/>
                  </a:cubicBezTo>
                  <a:cubicBezTo>
                    <a:pt x="16783" y="6024"/>
                    <a:pt x="16630" y="8522"/>
                    <a:pt x="17396" y="11535"/>
                  </a:cubicBezTo>
                  <a:cubicBezTo>
                    <a:pt x="18162" y="14547"/>
                    <a:pt x="19847" y="18073"/>
                    <a:pt x="21532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ha"/>
            <p:cNvSpPr/>
            <p:nvPr/>
          </p:nvSpPr>
          <p:spPr>
            <a:xfrm>
              <a:off x="221220" y="3767287"/>
              <a:ext cx="204723" cy="35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878" y="1878"/>
                  </a:moveTo>
                  <a:cubicBezTo>
                    <a:pt x="1878" y="939"/>
                    <a:pt x="1878" y="0"/>
                    <a:pt x="2348" y="0"/>
                  </a:cubicBezTo>
                  <a:cubicBezTo>
                    <a:pt x="2817" y="0"/>
                    <a:pt x="3757" y="939"/>
                    <a:pt x="4226" y="2160"/>
                  </a:cubicBezTo>
                  <a:cubicBezTo>
                    <a:pt x="4696" y="3381"/>
                    <a:pt x="4696" y="4883"/>
                    <a:pt x="5478" y="5353"/>
                  </a:cubicBezTo>
                  <a:cubicBezTo>
                    <a:pt x="6261" y="5823"/>
                    <a:pt x="7826" y="5259"/>
                    <a:pt x="10330" y="4977"/>
                  </a:cubicBezTo>
                  <a:cubicBezTo>
                    <a:pt x="12835" y="4696"/>
                    <a:pt x="16278" y="4696"/>
                    <a:pt x="18470" y="5071"/>
                  </a:cubicBezTo>
                  <a:cubicBezTo>
                    <a:pt x="20661" y="5447"/>
                    <a:pt x="21600" y="6198"/>
                    <a:pt x="19722" y="8546"/>
                  </a:cubicBezTo>
                  <a:cubicBezTo>
                    <a:pt x="17843" y="10894"/>
                    <a:pt x="13148" y="14838"/>
                    <a:pt x="9391" y="17280"/>
                  </a:cubicBezTo>
                  <a:cubicBezTo>
                    <a:pt x="5635" y="19722"/>
                    <a:pt x="2817" y="20661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ha"/>
            <p:cNvSpPr/>
            <p:nvPr/>
          </p:nvSpPr>
          <p:spPr>
            <a:xfrm>
              <a:off x="239770" y="3640528"/>
              <a:ext cx="333903" cy="10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055"/>
                    <a:pt x="8800" y="8509"/>
                    <a:pt x="12400" y="4909"/>
                  </a:cubicBezTo>
                  <a:cubicBezTo>
                    <a:pt x="16000" y="1309"/>
                    <a:pt x="18800" y="655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ha"/>
            <p:cNvSpPr/>
            <p:nvPr/>
          </p:nvSpPr>
          <p:spPr>
            <a:xfrm>
              <a:off x="210200" y="4460108"/>
              <a:ext cx="484048" cy="90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20" fill="norm" stroke="1" extrusionOk="0">
                  <a:moveTo>
                    <a:pt x="21269" y="1022"/>
                  </a:moveTo>
                  <a:cubicBezTo>
                    <a:pt x="21133" y="655"/>
                    <a:pt x="20997" y="287"/>
                    <a:pt x="20522" y="104"/>
                  </a:cubicBezTo>
                  <a:cubicBezTo>
                    <a:pt x="20046" y="-80"/>
                    <a:pt x="19231" y="-80"/>
                    <a:pt x="17194" y="618"/>
                  </a:cubicBezTo>
                  <a:cubicBezTo>
                    <a:pt x="15156" y="1316"/>
                    <a:pt x="11895" y="2712"/>
                    <a:pt x="9518" y="4328"/>
                  </a:cubicBezTo>
                  <a:cubicBezTo>
                    <a:pt x="7141" y="5944"/>
                    <a:pt x="5646" y="7781"/>
                    <a:pt x="4967" y="9067"/>
                  </a:cubicBezTo>
                  <a:cubicBezTo>
                    <a:pt x="4288" y="10353"/>
                    <a:pt x="4424" y="11087"/>
                    <a:pt x="5307" y="11602"/>
                  </a:cubicBezTo>
                  <a:cubicBezTo>
                    <a:pt x="6190" y="12116"/>
                    <a:pt x="7820" y="12410"/>
                    <a:pt x="9518" y="12263"/>
                  </a:cubicBezTo>
                  <a:cubicBezTo>
                    <a:pt x="11216" y="12116"/>
                    <a:pt x="12982" y="11528"/>
                    <a:pt x="13865" y="11051"/>
                  </a:cubicBezTo>
                  <a:cubicBezTo>
                    <a:pt x="14748" y="10573"/>
                    <a:pt x="14748" y="10206"/>
                    <a:pt x="14409" y="9949"/>
                  </a:cubicBezTo>
                  <a:cubicBezTo>
                    <a:pt x="14069" y="9691"/>
                    <a:pt x="13390" y="9544"/>
                    <a:pt x="11760" y="9765"/>
                  </a:cubicBezTo>
                  <a:cubicBezTo>
                    <a:pt x="10129" y="9985"/>
                    <a:pt x="7548" y="10573"/>
                    <a:pt x="5307" y="11749"/>
                  </a:cubicBezTo>
                  <a:cubicBezTo>
                    <a:pt x="3065" y="12924"/>
                    <a:pt x="1163" y="14687"/>
                    <a:pt x="416" y="16414"/>
                  </a:cubicBezTo>
                  <a:cubicBezTo>
                    <a:pt x="-331" y="18140"/>
                    <a:pt x="77" y="19830"/>
                    <a:pt x="484" y="2152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ha"/>
            <p:cNvSpPr/>
            <p:nvPr/>
          </p:nvSpPr>
          <p:spPr>
            <a:xfrm>
              <a:off x="276870" y="5311382"/>
              <a:ext cx="252011" cy="60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42" fill="norm" stroke="1" extrusionOk="0">
                  <a:moveTo>
                    <a:pt x="0" y="1936"/>
                  </a:moveTo>
                  <a:cubicBezTo>
                    <a:pt x="3643" y="1164"/>
                    <a:pt x="7287" y="393"/>
                    <a:pt x="10540" y="118"/>
                  </a:cubicBezTo>
                  <a:cubicBezTo>
                    <a:pt x="13793" y="-158"/>
                    <a:pt x="16655" y="62"/>
                    <a:pt x="18607" y="669"/>
                  </a:cubicBezTo>
                  <a:cubicBezTo>
                    <a:pt x="20559" y="1275"/>
                    <a:pt x="21600" y="2266"/>
                    <a:pt x="21080" y="4581"/>
                  </a:cubicBezTo>
                  <a:cubicBezTo>
                    <a:pt x="20559" y="6895"/>
                    <a:pt x="18477" y="10532"/>
                    <a:pt x="16265" y="13562"/>
                  </a:cubicBezTo>
                  <a:cubicBezTo>
                    <a:pt x="14053" y="16593"/>
                    <a:pt x="11711" y="19018"/>
                    <a:pt x="9369" y="2144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ha"/>
            <p:cNvSpPr/>
            <p:nvPr/>
          </p:nvSpPr>
          <p:spPr>
            <a:xfrm>
              <a:off x="378896" y="5579011"/>
              <a:ext cx="231877" cy="9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441" name="Desenho"/>
          <p:cNvGrpSpPr/>
          <p:nvPr/>
        </p:nvGrpSpPr>
        <p:grpSpPr>
          <a:xfrm>
            <a:off x="7259336" y="12134910"/>
            <a:ext cx="7768043" cy="1559386"/>
            <a:chOff x="0" y="0"/>
            <a:chExt cx="7768042" cy="1559384"/>
          </a:xfrm>
        </p:grpSpPr>
        <p:sp>
          <p:nvSpPr>
            <p:cNvPr id="1413" name="Linha"/>
            <p:cNvSpPr/>
            <p:nvPr/>
          </p:nvSpPr>
          <p:spPr>
            <a:xfrm>
              <a:off x="-1" y="0"/>
              <a:ext cx="2449837" cy="21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05" fill="norm" stroke="1" extrusionOk="0">
                  <a:moveTo>
                    <a:pt x="107" y="3340"/>
                  </a:moveTo>
                  <a:cubicBezTo>
                    <a:pt x="68" y="5567"/>
                    <a:pt x="28" y="7794"/>
                    <a:pt x="9" y="9464"/>
                  </a:cubicBezTo>
                  <a:cubicBezTo>
                    <a:pt x="-11" y="11134"/>
                    <a:pt x="-11" y="12247"/>
                    <a:pt x="167" y="12804"/>
                  </a:cubicBezTo>
                  <a:cubicBezTo>
                    <a:pt x="344" y="13361"/>
                    <a:pt x="700" y="13361"/>
                    <a:pt x="1184" y="13249"/>
                  </a:cubicBezTo>
                  <a:cubicBezTo>
                    <a:pt x="1667" y="13138"/>
                    <a:pt x="2279" y="12915"/>
                    <a:pt x="2852" y="12359"/>
                  </a:cubicBezTo>
                  <a:cubicBezTo>
                    <a:pt x="3424" y="11802"/>
                    <a:pt x="3958" y="10911"/>
                    <a:pt x="4431" y="10355"/>
                  </a:cubicBezTo>
                  <a:cubicBezTo>
                    <a:pt x="4905" y="9798"/>
                    <a:pt x="5320" y="9575"/>
                    <a:pt x="5764" y="9130"/>
                  </a:cubicBezTo>
                  <a:cubicBezTo>
                    <a:pt x="6208" y="8685"/>
                    <a:pt x="6682" y="8016"/>
                    <a:pt x="7166" y="7794"/>
                  </a:cubicBezTo>
                  <a:cubicBezTo>
                    <a:pt x="7650" y="7571"/>
                    <a:pt x="8143" y="7794"/>
                    <a:pt x="8538" y="8016"/>
                  </a:cubicBezTo>
                  <a:cubicBezTo>
                    <a:pt x="8933" y="8239"/>
                    <a:pt x="9229" y="8462"/>
                    <a:pt x="9427" y="8907"/>
                  </a:cubicBezTo>
                  <a:cubicBezTo>
                    <a:pt x="9624" y="9353"/>
                    <a:pt x="9723" y="10021"/>
                    <a:pt x="9812" y="11802"/>
                  </a:cubicBezTo>
                  <a:cubicBezTo>
                    <a:pt x="9901" y="13584"/>
                    <a:pt x="9979" y="16478"/>
                    <a:pt x="10019" y="18482"/>
                  </a:cubicBezTo>
                  <a:cubicBezTo>
                    <a:pt x="10058" y="20487"/>
                    <a:pt x="10058" y="21600"/>
                    <a:pt x="10078" y="21377"/>
                  </a:cubicBezTo>
                  <a:cubicBezTo>
                    <a:pt x="10098" y="21155"/>
                    <a:pt x="10137" y="19596"/>
                    <a:pt x="10177" y="18037"/>
                  </a:cubicBezTo>
                  <a:cubicBezTo>
                    <a:pt x="10216" y="16478"/>
                    <a:pt x="10256" y="14920"/>
                    <a:pt x="10503" y="13695"/>
                  </a:cubicBezTo>
                  <a:cubicBezTo>
                    <a:pt x="10750" y="12470"/>
                    <a:pt x="11204" y="11579"/>
                    <a:pt x="11747" y="10911"/>
                  </a:cubicBezTo>
                  <a:cubicBezTo>
                    <a:pt x="12290" y="10243"/>
                    <a:pt x="12921" y="9798"/>
                    <a:pt x="13632" y="9353"/>
                  </a:cubicBezTo>
                  <a:cubicBezTo>
                    <a:pt x="14343" y="8907"/>
                    <a:pt x="15133" y="8462"/>
                    <a:pt x="15932" y="8351"/>
                  </a:cubicBezTo>
                  <a:cubicBezTo>
                    <a:pt x="16732" y="8239"/>
                    <a:pt x="17541" y="8462"/>
                    <a:pt x="18292" y="9019"/>
                  </a:cubicBezTo>
                  <a:cubicBezTo>
                    <a:pt x="19042" y="9575"/>
                    <a:pt x="19733" y="10466"/>
                    <a:pt x="20227" y="11357"/>
                  </a:cubicBezTo>
                  <a:cubicBezTo>
                    <a:pt x="20720" y="12247"/>
                    <a:pt x="21016" y="13138"/>
                    <a:pt x="21214" y="13806"/>
                  </a:cubicBezTo>
                  <a:cubicBezTo>
                    <a:pt x="21411" y="14474"/>
                    <a:pt x="21510" y="14920"/>
                    <a:pt x="21550" y="14586"/>
                  </a:cubicBezTo>
                  <a:cubicBezTo>
                    <a:pt x="21589" y="14252"/>
                    <a:pt x="21569" y="13138"/>
                    <a:pt x="21550" y="10577"/>
                  </a:cubicBezTo>
                  <a:cubicBezTo>
                    <a:pt x="21530" y="8016"/>
                    <a:pt x="21510" y="4008"/>
                    <a:pt x="2149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ha"/>
            <p:cNvSpPr/>
            <p:nvPr/>
          </p:nvSpPr>
          <p:spPr>
            <a:xfrm>
              <a:off x="1046801" y="181619"/>
              <a:ext cx="1385399" cy="60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229" y="0"/>
                  </a:moveTo>
                  <a:cubicBezTo>
                    <a:pt x="124" y="1993"/>
                    <a:pt x="20" y="3985"/>
                    <a:pt x="2" y="6376"/>
                  </a:cubicBezTo>
                  <a:cubicBezTo>
                    <a:pt x="-15" y="8768"/>
                    <a:pt x="55" y="11557"/>
                    <a:pt x="90" y="13630"/>
                  </a:cubicBezTo>
                  <a:cubicBezTo>
                    <a:pt x="124" y="15702"/>
                    <a:pt x="124" y="17057"/>
                    <a:pt x="142" y="17934"/>
                  </a:cubicBezTo>
                  <a:cubicBezTo>
                    <a:pt x="159" y="18810"/>
                    <a:pt x="194" y="19209"/>
                    <a:pt x="264" y="19568"/>
                  </a:cubicBezTo>
                  <a:cubicBezTo>
                    <a:pt x="333" y="19926"/>
                    <a:pt x="438" y="20245"/>
                    <a:pt x="717" y="20404"/>
                  </a:cubicBezTo>
                  <a:cubicBezTo>
                    <a:pt x="995" y="20564"/>
                    <a:pt x="1448" y="20564"/>
                    <a:pt x="2284" y="20604"/>
                  </a:cubicBezTo>
                  <a:cubicBezTo>
                    <a:pt x="3120" y="20644"/>
                    <a:pt x="4340" y="20723"/>
                    <a:pt x="5594" y="20644"/>
                  </a:cubicBezTo>
                  <a:cubicBezTo>
                    <a:pt x="6848" y="20564"/>
                    <a:pt x="8137" y="20325"/>
                    <a:pt x="9339" y="20125"/>
                  </a:cubicBezTo>
                  <a:cubicBezTo>
                    <a:pt x="10541" y="19926"/>
                    <a:pt x="11656" y="19767"/>
                    <a:pt x="12910" y="19647"/>
                  </a:cubicBezTo>
                  <a:cubicBezTo>
                    <a:pt x="14164" y="19528"/>
                    <a:pt x="15558" y="19448"/>
                    <a:pt x="16446" y="19368"/>
                  </a:cubicBezTo>
                  <a:cubicBezTo>
                    <a:pt x="17335" y="19289"/>
                    <a:pt x="17718" y="19209"/>
                    <a:pt x="17997" y="19129"/>
                  </a:cubicBezTo>
                  <a:cubicBezTo>
                    <a:pt x="18275" y="19049"/>
                    <a:pt x="18450" y="18970"/>
                    <a:pt x="18450" y="18970"/>
                  </a:cubicBezTo>
                  <a:cubicBezTo>
                    <a:pt x="18450" y="18970"/>
                    <a:pt x="18275" y="19049"/>
                    <a:pt x="18223" y="18890"/>
                  </a:cubicBezTo>
                  <a:cubicBezTo>
                    <a:pt x="18171" y="18731"/>
                    <a:pt x="18240" y="18332"/>
                    <a:pt x="18310" y="17814"/>
                  </a:cubicBezTo>
                  <a:cubicBezTo>
                    <a:pt x="18380" y="17296"/>
                    <a:pt x="18450" y="16658"/>
                    <a:pt x="18484" y="16539"/>
                  </a:cubicBezTo>
                  <a:cubicBezTo>
                    <a:pt x="18519" y="16419"/>
                    <a:pt x="18519" y="16818"/>
                    <a:pt x="18519" y="17615"/>
                  </a:cubicBezTo>
                  <a:cubicBezTo>
                    <a:pt x="18519" y="18412"/>
                    <a:pt x="18519" y="19607"/>
                    <a:pt x="18537" y="20404"/>
                  </a:cubicBezTo>
                  <a:cubicBezTo>
                    <a:pt x="18554" y="21201"/>
                    <a:pt x="18589" y="21600"/>
                    <a:pt x="18624" y="21600"/>
                  </a:cubicBezTo>
                  <a:cubicBezTo>
                    <a:pt x="18659" y="21600"/>
                    <a:pt x="18693" y="21201"/>
                    <a:pt x="18728" y="20325"/>
                  </a:cubicBezTo>
                  <a:cubicBezTo>
                    <a:pt x="18763" y="19448"/>
                    <a:pt x="18798" y="18093"/>
                    <a:pt x="18798" y="17216"/>
                  </a:cubicBezTo>
                  <a:cubicBezTo>
                    <a:pt x="18798" y="16339"/>
                    <a:pt x="18763" y="15941"/>
                    <a:pt x="18833" y="15742"/>
                  </a:cubicBezTo>
                  <a:cubicBezTo>
                    <a:pt x="18902" y="15542"/>
                    <a:pt x="19077" y="15542"/>
                    <a:pt x="19425" y="15542"/>
                  </a:cubicBezTo>
                  <a:cubicBezTo>
                    <a:pt x="19773" y="15542"/>
                    <a:pt x="20296" y="15542"/>
                    <a:pt x="20697" y="15662"/>
                  </a:cubicBezTo>
                  <a:cubicBezTo>
                    <a:pt x="21097" y="15782"/>
                    <a:pt x="21376" y="16021"/>
                    <a:pt x="21480" y="16339"/>
                  </a:cubicBezTo>
                  <a:cubicBezTo>
                    <a:pt x="21585" y="16658"/>
                    <a:pt x="21515" y="17057"/>
                    <a:pt x="21184" y="17814"/>
                  </a:cubicBezTo>
                  <a:cubicBezTo>
                    <a:pt x="20853" y="18571"/>
                    <a:pt x="20261" y="19687"/>
                    <a:pt x="19669" y="2080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ha"/>
            <p:cNvSpPr/>
            <p:nvPr/>
          </p:nvSpPr>
          <p:spPr>
            <a:xfrm>
              <a:off x="3070371" y="313589"/>
              <a:ext cx="157207" cy="58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93" fill="norm" stroke="1" extrusionOk="0">
                  <a:moveTo>
                    <a:pt x="5729" y="8071"/>
                  </a:moveTo>
                  <a:cubicBezTo>
                    <a:pt x="9629" y="7240"/>
                    <a:pt x="13529" y="6409"/>
                    <a:pt x="16229" y="5246"/>
                  </a:cubicBezTo>
                  <a:cubicBezTo>
                    <a:pt x="18929" y="4083"/>
                    <a:pt x="20429" y="2587"/>
                    <a:pt x="20879" y="1591"/>
                  </a:cubicBezTo>
                  <a:cubicBezTo>
                    <a:pt x="21329" y="594"/>
                    <a:pt x="20729" y="95"/>
                    <a:pt x="19979" y="12"/>
                  </a:cubicBezTo>
                  <a:cubicBezTo>
                    <a:pt x="19229" y="-71"/>
                    <a:pt x="18329" y="261"/>
                    <a:pt x="17729" y="1632"/>
                  </a:cubicBezTo>
                  <a:cubicBezTo>
                    <a:pt x="17129" y="3003"/>
                    <a:pt x="16829" y="5412"/>
                    <a:pt x="16679" y="8278"/>
                  </a:cubicBezTo>
                  <a:cubicBezTo>
                    <a:pt x="16529" y="11144"/>
                    <a:pt x="16529" y="14467"/>
                    <a:pt x="16079" y="16627"/>
                  </a:cubicBezTo>
                  <a:cubicBezTo>
                    <a:pt x="15629" y="18787"/>
                    <a:pt x="14729" y="19784"/>
                    <a:pt x="13679" y="20407"/>
                  </a:cubicBezTo>
                  <a:cubicBezTo>
                    <a:pt x="12629" y="21031"/>
                    <a:pt x="11429" y="21280"/>
                    <a:pt x="10079" y="21404"/>
                  </a:cubicBezTo>
                  <a:cubicBezTo>
                    <a:pt x="8729" y="21529"/>
                    <a:pt x="7229" y="21529"/>
                    <a:pt x="5129" y="21363"/>
                  </a:cubicBezTo>
                  <a:cubicBezTo>
                    <a:pt x="3029" y="21197"/>
                    <a:pt x="329" y="20864"/>
                    <a:pt x="29" y="20740"/>
                  </a:cubicBezTo>
                  <a:cubicBezTo>
                    <a:pt x="-271" y="20615"/>
                    <a:pt x="1829" y="20698"/>
                    <a:pt x="4829" y="20698"/>
                  </a:cubicBezTo>
                  <a:cubicBezTo>
                    <a:pt x="7829" y="20698"/>
                    <a:pt x="11729" y="20615"/>
                    <a:pt x="15629" y="2053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ha"/>
            <p:cNvSpPr/>
            <p:nvPr/>
          </p:nvSpPr>
          <p:spPr>
            <a:xfrm>
              <a:off x="3519354" y="188346"/>
              <a:ext cx="327040" cy="82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9971" y="0"/>
                  </a:moveTo>
                  <a:cubicBezTo>
                    <a:pt x="8354" y="1889"/>
                    <a:pt x="6738" y="3777"/>
                    <a:pt x="5416" y="4957"/>
                  </a:cubicBezTo>
                  <a:cubicBezTo>
                    <a:pt x="4093" y="6138"/>
                    <a:pt x="3065" y="6610"/>
                    <a:pt x="2110" y="7023"/>
                  </a:cubicBezTo>
                  <a:cubicBezTo>
                    <a:pt x="1154" y="7436"/>
                    <a:pt x="273" y="7790"/>
                    <a:pt x="52" y="8085"/>
                  </a:cubicBezTo>
                  <a:cubicBezTo>
                    <a:pt x="-168" y="8380"/>
                    <a:pt x="273" y="8616"/>
                    <a:pt x="2110" y="9118"/>
                  </a:cubicBezTo>
                  <a:cubicBezTo>
                    <a:pt x="3946" y="9620"/>
                    <a:pt x="7179" y="10387"/>
                    <a:pt x="9603" y="10771"/>
                  </a:cubicBezTo>
                  <a:cubicBezTo>
                    <a:pt x="12028" y="11154"/>
                    <a:pt x="13644" y="11154"/>
                    <a:pt x="15261" y="10711"/>
                  </a:cubicBezTo>
                  <a:cubicBezTo>
                    <a:pt x="16877" y="10269"/>
                    <a:pt x="18493" y="9384"/>
                    <a:pt x="19522" y="8469"/>
                  </a:cubicBezTo>
                  <a:cubicBezTo>
                    <a:pt x="20550" y="7554"/>
                    <a:pt x="20991" y="6610"/>
                    <a:pt x="21212" y="5961"/>
                  </a:cubicBezTo>
                  <a:cubicBezTo>
                    <a:pt x="21432" y="5311"/>
                    <a:pt x="21432" y="4957"/>
                    <a:pt x="21432" y="5990"/>
                  </a:cubicBezTo>
                  <a:cubicBezTo>
                    <a:pt x="21432" y="7023"/>
                    <a:pt x="21432" y="9443"/>
                    <a:pt x="21285" y="11774"/>
                  </a:cubicBezTo>
                  <a:cubicBezTo>
                    <a:pt x="21138" y="14105"/>
                    <a:pt x="20844" y="16348"/>
                    <a:pt x="20550" y="17971"/>
                  </a:cubicBezTo>
                  <a:cubicBezTo>
                    <a:pt x="20256" y="19593"/>
                    <a:pt x="19963" y="20597"/>
                    <a:pt x="19669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ha"/>
            <p:cNvSpPr/>
            <p:nvPr/>
          </p:nvSpPr>
          <p:spPr>
            <a:xfrm>
              <a:off x="4519060" y="554068"/>
              <a:ext cx="205182" cy="28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15" fill="norm" stroke="1" extrusionOk="0">
                  <a:moveTo>
                    <a:pt x="0" y="12875"/>
                  </a:moveTo>
                  <a:cubicBezTo>
                    <a:pt x="4645" y="11536"/>
                    <a:pt x="9290" y="10196"/>
                    <a:pt x="12890" y="8606"/>
                  </a:cubicBezTo>
                  <a:cubicBezTo>
                    <a:pt x="16490" y="7015"/>
                    <a:pt x="19045" y="5173"/>
                    <a:pt x="20323" y="3834"/>
                  </a:cubicBezTo>
                  <a:cubicBezTo>
                    <a:pt x="21600" y="2494"/>
                    <a:pt x="21600" y="1657"/>
                    <a:pt x="20090" y="987"/>
                  </a:cubicBezTo>
                  <a:cubicBezTo>
                    <a:pt x="18581" y="317"/>
                    <a:pt x="15561" y="-185"/>
                    <a:pt x="12658" y="66"/>
                  </a:cubicBezTo>
                  <a:cubicBezTo>
                    <a:pt x="9755" y="317"/>
                    <a:pt x="6968" y="1322"/>
                    <a:pt x="5110" y="4169"/>
                  </a:cubicBezTo>
                  <a:cubicBezTo>
                    <a:pt x="3252" y="7015"/>
                    <a:pt x="2323" y="11703"/>
                    <a:pt x="3716" y="14885"/>
                  </a:cubicBezTo>
                  <a:cubicBezTo>
                    <a:pt x="5110" y="18066"/>
                    <a:pt x="8826" y="19741"/>
                    <a:pt x="12542" y="2141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ha"/>
            <p:cNvSpPr/>
            <p:nvPr/>
          </p:nvSpPr>
          <p:spPr>
            <a:xfrm>
              <a:off x="4855394" y="477593"/>
              <a:ext cx="295974" cy="32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0"/>
                  </a:moveTo>
                  <a:cubicBezTo>
                    <a:pt x="18000" y="600"/>
                    <a:pt x="14400" y="1200"/>
                    <a:pt x="11455" y="2100"/>
                  </a:cubicBezTo>
                  <a:cubicBezTo>
                    <a:pt x="8509" y="3000"/>
                    <a:pt x="6218" y="4200"/>
                    <a:pt x="4745" y="5250"/>
                  </a:cubicBezTo>
                  <a:cubicBezTo>
                    <a:pt x="3273" y="6300"/>
                    <a:pt x="2618" y="7200"/>
                    <a:pt x="2618" y="8025"/>
                  </a:cubicBezTo>
                  <a:cubicBezTo>
                    <a:pt x="2618" y="8850"/>
                    <a:pt x="3273" y="9600"/>
                    <a:pt x="4745" y="10800"/>
                  </a:cubicBezTo>
                  <a:cubicBezTo>
                    <a:pt x="6218" y="12000"/>
                    <a:pt x="8509" y="13650"/>
                    <a:pt x="9736" y="14850"/>
                  </a:cubicBezTo>
                  <a:cubicBezTo>
                    <a:pt x="10964" y="16050"/>
                    <a:pt x="11127" y="16800"/>
                    <a:pt x="10064" y="17850"/>
                  </a:cubicBezTo>
                  <a:cubicBezTo>
                    <a:pt x="9000" y="18900"/>
                    <a:pt x="6709" y="20250"/>
                    <a:pt x="4909" y="20925"/>
                  </a:cubicBezTo>
                  <a:cubicBezTo>
                    <a:pt x="3109" y="21600"/>
                    <a:pt x="1800" y="21600"/>
                    <a:pt x="1064" y="20925"/>
                  </a:cubicBezTo>
                  <a:cubicBezTo>
                    <a:pt x="327" y="20250"/>
                    <a:pt x="164" y="18900"/>
                    <a:pt x="0" y="1755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ha"/>
            <p:cNvSpPr/>
            <p:nvPr/>
          </p:nvSpPr>
          <p:spPr>
            <a:xfrm>
              <a:off x="5245541" y="275196"/>
              <a:ext cx="121081" cy="53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296"/>
                  </a:moveTo>
                  <a:cubicBezTo>
                    <a:pt x="19600" y="115"/>
                    <a:pt x="17600" y="-67"/>
                    <a:pt x="17200" y="24"/>
                  </a:cubicBezTo>
                  <a:cubicBezTo>
                    <a:pt x="16800" y="115"/>
                    <a:pt x="18000" y="478"/>
                    <a:pt x="18000" y="2111"/>
                  </a:cubicBezTo>
                  <a:cubicBezTo>
                    <a:pt x="18000" y="3745"/>
                    <a:pt x="16800" y="6649"/>
                    <a:pt x="14000" y="9735"/>
                  </a:cubicBezTo>
                  <a:cubicBezTo>
                    <a:pt x="11200" y="12820"/>
                    <a:pt x="6800" y="16088"/>
                    <a:pt x="4200" y="18084"/>
                  </a:cubicBezTo>
                  <a:cubicBezTo>
                    <a:pt x="1600" y="20081"/>
                    <a:pt x="800" y="20807"/>
                    <a:pt x="0" y="2153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ha"/>
            <p:cNvSpPr/>
            <p:nvPr/>
          </p:nvSpPr>
          <p:spPr>
            <a:xfrm>
              <a:off x="5152374" y="329606"/>
              <a:ext cx="335328" cy="208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231" y="0"/>
                  </a:moveTo>
                  <a:cubicBezTo>
                    <a:pt x="655" y="697"/>
                    <a:pt x="79" y="1394"/>
                    <a:pt x="7" y="2323"/>
                  </a:cubicBezTo>
                  <a:cubicBezTo>
                    <a:pt x="-65" y="3252"/>
                    <a:pt x="367" y="4413"/>
                    <a:pt x="2383" y="6852"/>
                  </a:cubicBezTo>
                  <a:cubicBezTo>
                    <a:pt x="4399" y="9290"/>
                    <a:pt x="7999" y="13006"/>
                    <a:pt x="11455" y="15677"/>
                  </a:cubicBezTo>
                  <a:cubicBezTo>
                    <a:pt x="14911" y="18348"/>
                    <a:pt x="18223" y="19974"/>
                    <a:pt x="21535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ha"/>
            <p:cNvSpPr/>
            <p:nvPr/>
          </p:nvSpPr>
          <p:spPr>
            <a:xfrm>
              <a:off x="5561694" y="491046"/>
              <a:ext cx="255615" cy="25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0"/>
                  </a:moveTo>
                  <a:cubicBezTo>
                    <a:pt x="947" y="188"/>
                    <a:pt x="1895" y="375"/>
                    <a:pt x="3032" y="2254"/>
                  </a:cubicBezTo>
                  <a:cubicBezTo>
                    <a:pt x="4168" y="4132"/>
                    <a:pt x="5495" y="7701"/>
                    <a:pt x="6347" y="10518"/>
                  </a:cubicBezTo>
                  <a:cubicBezTo>
                    <a:pt x="7200" y="13335"/>
                    <a:pt x="7579" y="15402"/>
                    <a:pt x="7863" y="17186"/>
                  </a:cubicBezTo>
                  <a:cubicBezTo>
                    <a:pt x="8147" y="18970"/>
                    <a:pt x="8337" y="20473"/>
                    <a:pt x="7958" y="20942"/>
                  </a:cubicBezTo>
                  <a:cubicBezTo>
                    <a:pt x="7579" y="21412"/>
                    <a:pt x="6632" y="20849"/>
                    <a:pt x="6063" y="18501"/>
                  </a:cubicBezTo>
                  <a:cubicBezTo>
                    <a:pt x="5495" y="16153"/>
                    <a:pt x="5305" y="12021"/>
                    <a:pt x="6347" y="8546"/>
                  </a:cubicBezTo>
                  <a:cubicBezTo>
                    <a:pt x="7389" y="5071"/>
                    <a:pt x="9663" y="2254"/>
                    <a:pt x="12410" y="1033"/>
                  </a:cubicBezTo>
                  <a:cubicBezTo>
                    <a:pt x="15158" y="-188"/>
                    <a:pt x="18379" y="188"/>
                    <a:pt x="21600" y="56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ha"/>
            <p:cNvSpPr/>
            <p:nvPr/>
          </p:nvSpPr>
          <p:spPr>
            <a:xfrm>
              <a:off x="6006479" y="430506"/>
              <a:ext cx="288422" cy="21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56" fill="norm" stroke="1" extrusionOk="0">
                  <a:moveTo>
                    <a:pt x="2431" y="0"/>
                  </a:moveTo>
                  <a:cubicBezTo>
                    <a:pt x="1767" y="648"/>
                    <a:pt x="1102" y="1296"/>
                    <a:pt x="604" y="4320"/>
                  </a:cubicBezTo>
                  <a:cubicBezTo>
                    <a:pt x="105" y="7344"/>
                    <a:pt x="-227" y="12744"/>
                    <a:pt x="188" y="16308"/>
                  </a:cubicBezTo>
                  <a:cubicBezTo>
                    <a:pt x="604" y="19872"/>
                    <a:pt x="1767" y="21600"/>
                    <a:pt x="4758" y="20736"/>
                  </a:cubicBezTo>
                  <a:cubicBezTo>
                    <a:pt x="7748" y="19872"/>
                    <a:pt x="12567" y="16416"/>
                    <a:pt x="15641" y="13176"/>
                  </a:cubicBezTo>
                  <a:cubicBezTo>
                    <a:pt x="18715" y="9936"/>
                    <a:pt x="20044" y="6912"/>
                    <a:pt x="21373" y="3888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ha"/>
            <p:cNvSpPr/>
            <p:nvPr/>
          </p:nvSpPr>
          <p:spPr>
            <a:xfrm>
              <a:off x="6415982" y="113156"/>
              <a:ext cx="146985" cy="50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55" fill="norm" stroke="1" extrusionOk="0">
                  <a:moveTo>
                    <a:pt x="18655" y="1197"/>
                  </a:moveTo>
                  <a:cubicBezTo>
                    <a:pt x="18655" y="624"/>
                    <a:pt x="18655" y="51"/>
                    <a:pt x="19309" y="3"/>
                  </a:cubicBezTo>
                  <a:cubicBezTo>
                    <a:pt x="19964" y="-45"/>
                    <a:pt x="21273" y="433"/>
                    <a:pt x="21436" y="1675"/>
                  </a:cubicBezTo>
                  <a:cubicBezTo>
                    <a:pt x="21600" y="2918"/>
                    <a:pt x="20618" y="4925"/>
                    <a:pt x="18327" y="7697"/>
                  </a:cubicBezTo>
                  <a:cubicBezTo>
                    <a:pt x="16036" y="10468"/>
                    <a:pt x="12436" y="14005"/>
                    <a:pt x="9164" y="16442"/>
                  </a:cubicBezTo>
                  <a:cubicBezTo>
                    <a:pt x="5891" y="18879"/>
                    <a:pt x="2945" y="20217"/>
                    <a:pt x="0" y="2155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ha"/>
            <p:cNvSpPr/>
            <p:nvPr/>
          </p:nvSpPr>
          <p:spPr>
            <a:xfrm>
              <a:off x="6368894" y="267820"/>
              <a:ext cx="188348" cy="10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0" y="8528"/>
                  </a:moveTo>
                  <a:cubicBezTo>
                    <a:pt x="0" y="5311"/>
                    <a:pt x="0" y="2093"/>
                    <a:pt x="900" y="715"/>
                  </a:cubicBezTo>
                  <a:cubicBezTo>
                    <a:pt x="1800" y="-664"/>
                    <a:pt x="3600" y="-204"/>
                    <a:pt x="7200" y="3472"/>
                  </a:cubicBezTo>
                  <a:cubicBezTo>
                    <a:pt x="10800" y="7149"/>
                    <a:pt x="16200" y="14042"/>
                    <a:pt x="21600" y="2093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ha"/>
            <p:cNvSpPr/>
            <p:nvPr/>
          </p:nvSpPr>
          <p:spPr>
            <a:xfrm>
              <a:off x="6797159" y="349786"/>
              <a:ext cx="210770" cy="22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919" y="0"/>
                  </a:moveTo>
                  <a:cubicBezTo>
                    <a:pt x="460" y="5608"/>
                    <a:pt x="0" y="11215"/>
                    <a:pt x="0" y="14746"/>
                  </a:cubicBezTo>
                  <a:cubicBezTo>
                    <a:pt x="0" y="18277"/>
                    <a:pt x="460" y="19731"/>
                    <a:pt x="1379" y="20562"/>
                  </a:cubicBezTo>
                  <a:cubicBezTo>
                    <a:pt x="2298" y="21392"/>
                    <a:pt x="3677" y="21600"/>
                    <a:pt x="7123" y="18692"/>
                  </a:cubicBezTo>
                  <a:cubicBezTo>
                    <a:pt x="10570" y="15785"/>
                    <a:pt x="16085" y="9762"/>
                    <a:pt x="21600" y="3738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ha"/>
            <p:cNvSpPr/>
            <p:nvPr/>
          </p:nvSpPr>
          <p:spPr>
            <a:xfrm>
              <a:off x="7048287" y="316153"/>
              <a:ext cx="269068" cy="26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3749"/>
                  </a:moveTo>
                  <a:cubicBezTo>
                    <a:pt x="2880" y="3927"/>
                    <a:pt x="5760" y="4106"/>
                    <a:pt x="7560" y="4463"/>
                  </a:cubicBezTo>
                  <a:cubicBezTo>
                    <a:pt x="9360" y="4820"/>
                    <a:pt x="10080" y="5355"/>
                    <a:pt x="9990" y="7498"/>
                  </a:cubicBezTo>
                  <a:cubicBezTo>
                    <a:pt x="9900" y="9640"/>
                    <a:pt x="9000" y="13388"/>
                    <a:pt x="8280" y="15709"/>
                  </a:cubicBezTo>
                  <a:cubicBezTo>
                    <a:pt x="7560" y="18030"/>
                    <a:pt x="7020" y="18922"/>
                    <a:pt x="6300" y="19815"/>
                  </a:cubicBezTo>
                  <a:cubicBezTo>
                    <a:pt x="5580" y="20707"/>
                    <a:pt x="4680" y="21600"/>
                    <a:pt x="4770" y="21243"/>
                  </a:cubicBezTo>
                  <a:cubicBezTo>
                    <a:pt x="4860" y="20886"/>
                    <a:pt x="5940" y="19279"/>
                    <a:pt x="8370" y="15977"/>
                  </a:cubicBezTo>
                  <a:cubicBezTo>
                    <a:pt x="10800" y="12674"/>
                    <a:pt x="14580" y="7676"/>
                    <a:pt x="17010" y="4731"/>
                  </a:cubicBezTo>
                  <a:cubicBezTo>
                    <a:pt x="19440" y="1785"/>
                    <a:pt x="20520" y="893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ha"/>
            <p:cNvSpPr/>
            <p:nvPr/>
          </p:nvSpPr>
          <p:spPr>
            <a:xfrm>
              <a:off x="7362108" y="296700"/>
              <a:ext cx="204134" cy="26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69" fill="norm" stroke="1" extrusionOk="0">
                  <a:moveTo>
                    <a:pt x="21375" y="2620"/>
                  </a:moveTo>
                  <a:cubicBezTo>
                    <a:pt x="20671" y="1549"/>
                    <a:pt x="19966" y="478"/>
                    <a:pt x="18910" y="121"/>
                  </a:cubicBezTo>
                  <a:cubicBezTo>
                    <a:pt x="17853" y="-236"/>
                    <a:pt x="16445" y="121"/>
                    <a:pt x="13745" y="2263"/>
                  </a:cubicBezTo>
                  <a:cubicBezTo>
                    <a:pt x="11045" y="4405"/>
                    <a:pt x="7053" y="8333"/>
                    <a:pt x="4471" y="11367"/>
                  </a:cubicBezTo>
                  <a:cubicBezTo>
                    <a:pt x="1888" y="14402"/>
                    <a:pt x="714" y="16544"/>
                    <a:pt x="245" y="18062"/>
                  </a:cubicBezTo>
                  <a:cubicBezTo>
                    <a:pt x="-225" y="19579"/>
                    <a:pt x="10" y="20471"/>
                    <a:pt x="714" y="20918"/>
                  </a:cubicBezTo>
                  <a:cubicBezTo>
                    <a:pt x="1418" y="21364"/>
                    <a:pt x="2592" y="21364"/>
                    <a:pt x="4823" y="19668"/>
                  </a:cubicBezTo>
                  <a:cubicBezTo>
                    <a:pt x="7053" y="17972"/>
                    <a:pt x="10340" y="14581"/>
                    <a:pt x="12218" y="12438"/>
                  </a:cubicBezTo>
                  <a:cubicBezTo>
                    <a:pt x="14097" y="10296"/>
                    <a:pt x="14566" y="9404"/>
                    <a:pt x="15153" y="8511"/>
                  </a:cubicBezTo>
                  <a:cubicBezTo>
                    <a:pt x="15740" y="7619"/>
                    <a:pt x="16445" y="6726"/>
                    <a:pt x="16914" y="6726"/>
                  </a:cubicBezTo>
                  <a:cubicBezTo>
                    <a:pt x="17384" y="6726"/>
                    <a:pt x="17618" y="7619"/>
                    <a:pt x="17266" y="9136"/>
                  </a:cubicBezTo>
                  <a:cubicBezTo>
                    <a:pt x="16914" y="10653"/>
                    <a:pt x="15975" y="12795"/>
                    <a:pt x="15505" y="14313"/>
                  </a:cubicBezTo>
                  <a:cubicBezTo>
                    <a:pt x="15036" y="15830"/>
                    <a:pt x="15036" y="16723"/>
                    <a:pt x="15623" y="17437"/>
                  </a:cubicBezTo>
                  <a:cubicBezTo>
                    <a:pt x="16210" y="18151"/>
                    <a:pt x="17384" y="18686"/>
                    <a:pt x="18558" y="1922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ha"/>
            <p:cNvSpPr/>
            <p:nvPr/>
          </p:nvSpPr>
          <p:spPr>
            <a:xfrm>
              <a:off x="7290448" y="343140"/>
              <a:ext cx="477595" cy="23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2393"/>
                  </a:moveTo>
                  <a:cubicBezTo>
                    <a:pt x="21499" y="1393"/>
                    <a:pt x="21397" y="393"/>
                    <a:pt x="20637" y="93"/>
                  </a:cubicBezTo>
                  <a:cubicBezTo>
                    <a:pt x="19876" y="-207"/>
                    <a:pt x="18456" y="193"/>
                    <a:pt x="17189" y="1693"/>
                  </a:cubicBezTo>
                  <a:cubicBezTo>
                    <a:pt x="15921" y="3193"/>
                    <a:pt x="14806" y="5793"/>
                    <a:pt x="14501" y="8593"/>
                  </a:cubicBezTo>
                  <a:cubicBezTo>
                    <a:pt x="14197" y="11393"/>
                    <a:pt x="14704" y="14393"/>
                    <a:pt x="15008" y="16493"/>
                  </a:cubicBezTo>
                  <a:cubicBezTo>
                    <a:pt x="15313" y="18593"/>
                    <a:pt x="15414" y="19793"/>
                    <a:pt x="15110" y="20493"/>
                  </a:cubicBezTo>
                  <a:cubicBezTo>
                    <a:pt x="14806" y="21193"/>
                    <a:pt x="14096" y="21393"/>
                    <a:pt x="11510" y="21393"/>
                  </a:cubicBezTo>
                  <a:cubicBezTo>
                    <a:pt x="8924" y="21393"/>
                    <a:pt x="4462" y="21193"/>
                    <a:pt x="0" y="2099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ha"/>
            <p:cNvSpPr/>
            <p:nvPr/>
          </p:nvSpPr>
          <p:spPr>
            <a:xfrm>
              <a:off x="4036810" y="1023904"/>
              <a:ext cx="367818" cy="53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04" fill="norm" stroke="1" extrusionOk="0">
                  <a:moveTo>
                    <a:pt x="4149" y="4782"/>
                  </a:moveTo>
                  <a:cubicBezTo>
                    <a:pt x="4667" y="7740"/>
                    <a:pt x="5184" y="10697"/>
                    <a:pt x="5055" y="13207"/>
                  </a:cubicBezTo>
                  <a:cubicBezTo>
                    <a:pt x="4925" y="15716"/>
                    <a:pt x="4149" y="17778"/>
                    <a:pt x="3503" y="19032"/>
                  </a:cubicBezTo>
                  <a:cubicBezTo>
                    <a:pt x="2856" y="20287"/>
                    <a:pt x="2338" y="20735"/>
                    <a:pt x="1756" y="21049"/>
                  </a:cubicBezTo>
                  <a:cubicBezTo>
                    <a:pt x="1174" y="21363"/>
                    <a:pt x="528" y="21542"/>
                    <a:pt x="204" y="21273"/>
                  </a:cubicBezTo>
                  <a:cubicBezTo>
                    <a:pt x="-119" y="21004"/>
                    <a:pt x="-119" y="20287"/>
                    <a:pt x="657" y="18405"/>
                  </a:cubicBezTo>
                  <a:cubicBezTo>
                    <a:pt x="1433" y="16523"/>
                    <a:pt x="2985" y="13476"/>
                    <a:pt x="4861" y="10697"/>
                  </a:cubicBezTo>
                  <a:cubicBezTo>
                    <a:pt x="6736" y="7919"/>
                    <a:pt x="8935" y="5409"/>
                    <a:pt x="11069" y="3662"/>
                  </a:cubicBezTo>
                  <a:cubicBezTo>
                    <a:pt x="13203" y="1914"/>
                    <a:pt x="15273" y="928"/>
                    <a:pt x="16695" y="435"/>
                  </a:cubicBezTo>
                  <a:cubicBezTo>
                    <a:pt x="18118" y="-58"/>
                    <a:pt x="18894" y="-58"/>
                    <a:pt x="19541" y="76"/>
                  </a:cubicBezTo>
                  <a:cubicBezTo>
                    <a:pt x="20188" y="211"/>
                    <a:pt x="20705" y="480"/>
                    <a:pt x="21028" y="1197"/>
                  </a:cubicBezTo>
                  <a:cubicBezTo>
                    <a:pt x="21352" y="1914"/>
                    <a:pt x="21481" y="3079"/>
                    <a:pt x="19541" y="4961"/>
                  </a:cubicBezTo>
                  <a:cubicBezTo>
                    <a:pt x="17601" y="6843"/>
                    <a:pt x="13591" y="9442"/>
                    <a:pt x="9582" y="1204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ha"/>
            <p:cNvSpPr/>
            <p:nvPr/>
          </p:nvSpPr>
          <p:spPr>
            <a:xfrm>
              <a:off x="4487176" y="1042051"/>
              <a:ext cx="279318" cy="28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51" fill="norm" stroke="1" extrusionOk="0">
                  <a:moveTo>
                    <a:pt x="16323" y="4951"/>
                  </a:moveTo>
                  <a:cubicBezTo>
                    <a:pt x="14437" y="4788"/>
                    <a:pt x="12552" y="4624"/>
                    <a:pt x="10495" y="5360"/>
                  </a:cubicBezTo>
                  <a:cubicBezTo>
                    <a:pt x="8437" y="6097"/>
                    <a:pt x="6209" y="7733"/>
                    <a:pt x="4409" y="9942"/>
                  </a:cubicBezTo>
                  <a:cubicBezTo>
                    <a:pt x="2609" y="12151"/>
                    <a:pt x="1237" y="14933"/>
                    <a:pt x="552" y="16815"/>
                  </a:cubicBezTo>
                  <a:cubicBezTo>
                    <a:pt x="-134" y="18697"/>
                    <a:pt x="-134" y="19679"/>
                    <a:pt x="295" y="20333"/>
                  </a:cubicBezTo>
                  <a:cubicBezTo>
                    <a:pt x="723" y="20988"/>
                    <a:pt x="1580" y="21315"/>
                    <a:pt x="3380" y="21070"/>
                  </a:cubicBezTo>
                  <a:cubicBezTo>
                    <a:pt x="5180" y="20824"/>
                    <a:pt x="7923" y="20006"/>
                    <a:pt x="10752" y="17797"/>
                  </a:cubicBezTo>
                  <a:cubicBezTo>
                    <a:pt x="13580" y="15588"/>
                    <a:pt x="16495" y="11988"/>
                    <a:pt x="18295" y="9288"/>
                  </a:cubicBezTo>
                  <a:cubicBezTo>
                    <a:pt x="20095" y="6588"/>
                    <a:pt x="20780" y="4788"/>
                    <a:pt x="21123" y="3397"/>
                  </a:cubicBezTo>
                  <a:cubicBezTo>
                    <a:pt x="21466" y="2006"/>
                    <a:pt x="21466" y="1024"/>
                    <a:pt x="20866" y="451"/>
                  </a:cubicBezTo>
                  <a:cubicBezTo>
                    <a:pt x="20266" y="-121"/>
                    <a:pt x="19066" y="-285"/>
                    <a:pt x="17180" y="779"/>
                  </a:cubicBezTo>
                  <a:cubicBezTo>
                    <a:pt x="15295" y="1842"/>
                    <a:pt x="12723" y="4133"/>
                    <a:pt x="11095" y="6097"/>
                  </a:cubicBezTo>
                  <a:cubicBezTo>
                    <a:pt x="9466" y="8060"/>
                    <a:pt x="8780" y="9697"/>
                    <a:pt x="8095" y="1133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ha"/>
            <p:cNvSpPr/>
            <p:nvPr/>
          </p:nvSpPr>
          <p:spPr>
            <a:xfrm>
              <a:off x="4868847" y="1035906"/>
              <a:ext cx="369968" cy="30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13" y="160"/>
                    <a:pt x="16625" y="320"/>
                    <a:pt x="13680" y="1760"/>
                  </a:cubicBezTo>
                  <a:cubicBezTo>
                    <a:pt x="10735" y="3200"/>
                    <a:pt x="7331" y="5920"/>
                    <a:pt x="5433" y="7600"/>
                  </a:cubicBezTo>
                  <a:cubicBezTo>
                    <a:pt x="3535" y="9280"/>
                    <a:pt x="3142" y="9920"/>
                    <a:pt x="2945" y="10640"/>
                  </a:cubicBezTo>
                  <a:cubicBezTo>
                    <a:pt x="2749" y="11360"/>
                    <a:pt x="2749" y="12160"/>
                    <a:pt x="3076" y="12640"/>
                  </a:cubicBezTo>
                  <a:cubicBezTo>
                    <a:pt x="3404" y="13120"/>
                    <a:pt x="4058" y="13280"/>
                    <a:pt x="6087" y="13920"/>
                  </a:cubicBezTo>
                  <a:cubicBezTo>
                    <a:pt x="8116" y="14560"/>
                    <a:pt x="11520" y="15680"/>
                    <a:pt x="13418" y="16560"/>
                  </a:cubicBezTo>
                  <a:cubicBezTo>
                    <a:pt x="15316" y="17440"/>
                    <a:pt x="15709" y="18080"/>
                    <a:pt x="15382" y="18640"/>
                  </a:cubicBezTo>
                  <a:cubicBezTo>
                    <a:pt x="15055" y="19200"/>
                    <a:pt x="14007" y="19680"/>
                    <a:pt x="11324" y="20160"/>
                  </a:cubicBezTo>
                  <a:cubicBezTo>
                    <a:pt x="8640" y="20640"/>
                    <a:pt x="4320" y="2112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ha"/>
            <p:cNvSpPr/>
            <p:nvPr/>
          </p:nvSpPr>
          <p:spPr>
            <a:xfrm>
              <a:off x="5164821" y="1060969"/>
              <a:ext cx="423781" cy="24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21600" y="1340"/>
                  </a:moveTo>
                  <a:cubicBezTo>
                    <a:pt x="20457" y="554"/>
                    <a:pt x="19314" y="-231"/>
                    <a:pt x="17829" y="64"/>
                  </a:cubicBezTo>
                  <a:cubicBezTo>
                    <a:pt x="16343" y="358"/>
                    <a:pt x="14514" y="1733"/>
                    <a:pt x="13600" y="3598"/>
                  </a:cubicBezTo>
                  <a:cubicBezTo>
                    <a:pt x="12686" y="5464"/>
                    <a:pt x="12686" y="7820"/>
                    <a:pt x="12800" y="9489"/>
                  </a:cubicBezTo>
                  <a:cubicBezTo>
                    <a:pt x="12914" y="11158"/>
                    <a:pt x="13143" y="12140"/>
                    <a:pt x="13257" y="13220"/>
                  </a:cubicBezTo>
                  <a:cubicBezTo>
                    <a:pt x="13371" y="14300"/>
                    <a:pt x="13371" y="15478"/>
                    <a:pt x="12629" y="16656"/>
                  </a:cubicBezTo>
                  <a:cubicBezTo>
                    <a:pt x="11886" y="17834"/>
                    <a:pt x="10400" y="19013"/>
                    <a:pt x="8171" y="19798"/>
                  </a:cubicBezTo>
                  <a:cubicBezTo>
                    <a:pt x="5943" y="20584"/>
                    <a:pt x="2971" y="20976"/>
                    <a:pt x="0" y="2136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ha"/>
            <p:cNvSpPr/>
            <p:nvPr/>
          </p:nvSpPr>
          <p:spPr>
            <a:xfrm>
              <a:off x="5716407" y="1042633"/>
              <a:ext cx="174894" cy="2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4815" y="3138"/>
                  </a:cubicBezTo>
                  <a:cubicBezTo>
                    <a:pt x="11354" y="6277"/>
                    <a:pt x="6092" y="12554"/>
                    <a:pt x="3323" y="16154"/>
                  </a:cubicBezTo>
                  <a:cubicBezTo>
                    <a:pt x="554" y="19754"/>
                    <a:pt x="277" y="20677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ha"/>
            <p:cNvSpPr/>
            <p:nvPr/>
          </p:nvSpPr>
          <p:spPr>
            <a:xfrm>
              <a:off x="5972021" y="813927"/>
              <a:ext cx="228708" cy="6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200"/>
                    <a:pt x="9318" y="8800"/>
                    <a:pt x="12918" y="5200"/>
                  </a:cubicBezTo>
                  <a:cubicBezTo>
                    <a:pt x="16518" y="1600"/>
                    <a:pt x="19059" y="8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ha"/>
            <p:cNvSpPr/>
            <p:nvPr/>
          </p:nvSpPr>
          <p:spPr>
            <a:xfrm>
              <a:off x="6033559" y="961914"/>
              <a:ext cx="278991" cy="31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69" fill="norm" stroke="1" extrusionOk="0">
                  <a:moveTo>
                    <a:pt x="953" y="0"/>
                  </a:moveTo>
                  <a:cubicBezTo>
                    <a:pt x="438" y="3776"/>
                    <a:pt x="-76" y="7552"/>
                    <a:pt x="10" y="10876"/>
                  </a:cubicBezTo>
                  <a:cubicBezTo>
                    <a:pt x="95" y="14199"/>
                    <a:pt x="781" y="17069"/>
                    <a:pt x="1467" y="18730"/>
                  </a:cubicBezTo>
                  <a:cubicBezTo>
                    <a:pt x="2153" y="20392"/>
                    <a:pt x="2838" y="20845"/>
                    <a:pt x="3781" y="21147"/>
                  </a:cubicBezTo>
                  <a:cubicBezTo>
                    <a:pt x="4724" y="21449"/>
                    <a:pt x="5924" y="21600"/>
                    <a:pt x="7638" y="20543"/>
                  </a:cubicBezTo>
                  <a:cubicBezTo>
                    <a:pt x="9353" y="19485"/>
                    <a:pt x="11581" y="17220"/>
                    <a:pt x="13553" y="14274"/>
                  </a:cubicBezTo>
                  <a:cubicBezTo>
                    <a:pt x="15524" y="11329"/>
                    <a:pt x="17238" y="7703"/>
                    <a:pt x="18524" y="5362"/>
                  </a:cubicBezTo>
                  <a:cubicBezTo>
                    <a:pt x="19810" y="3021"/>
                    <a:pt x="20667" y="1964"/>
                    <a:pt x="21095" y="2190"/>
                  </a:cubicBezTo>
                  <a:cubicBezTo>
                    <a:pt x="21524" y="2417"/>
                    <a:pt x="21524" y="3927"/>
                    <a:pt x="19724" y="6948"/>
                  </a:cubicBezTo>
                  <a:cubicBezTo>
                    <a:pt x="17924" y="9969"/>
                    <a:pt x="14324" y="14501"/>
                    <a:pt x="10724" y="1903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ha"/>
            <p:cNvSpPr/>
            <p:nvPr/>
          </p:nvSpPr>
          <p:spPr>
            <a:xfrm>
              <a:off x="6459182" y="1013670"/>
              <a:ext cx="170246" cy="2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21" fill="norm" stroke="1" extrusionOk="0">
                  <a:moveTo>
                    <a:pt x="1310" y="5592"/>
                  </a:moveTo>
                  <a:cubicBezTo>
                    <a:pt x="6018" y="4768"/>
                    <a:pt x="10726" y="3943"/>
                    <a:pt x="13772" y="3448"/>
                  </a:cubicBezTo>
                  <a:cubicBezTo>
                    <a:pt x="16818" y="2954"/>
                    <a:pt x="18203" y="2789"/>
                    <a:pt x="19311" y="2294"/>
                  </a:cubicBezTo>
                  <a:cubicBezTo>
                    <a:pt x="20418" y="1800"/>
                    <a:pt x="21249" y="975"/>
                    <a:pt x="20972" y="481"/>
                  </a:cubicBezTo>
                  <a:cubicBezTo>
                    <a:pt x="20695" y="-14"/>
                    <a:pt x="19311" y="-179"/>
                    <a:pt x="16541" y="233"/>
                  </a:cubicBezTo>
                  <a:cubicBezTo>
                    <a:pt x="13772" y="645"/>
                    <a:pt x="9618" y="1635"/>
                    <a:pt x="6295" y="4685"/>
                  </a:cubicBezTo>
                  <a:cubicBezTo>
                    <a:pt x="2972" y="7736"/>
                    <a:pt x="480" y="12847"/>
                    <a:pt x="64" y="15980"/>
                  </a:cubicBezTo>
                  <a:cubicBezTo>
                    <a:pt x="-351" y="19113"/>
                    <a:pt x="1310" y="20267"/>
                    <a:pt x="2972" y="21421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ha"/>
            <p:cNvSpPr/>
            <p:nvPr/>
          </p:nvSpPr>
          <p:spPr>
            <a:xfrm>
              <a:off x="6698501" y="1050415"/>
              <a:ext cx="228708" cy="2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8119"/>
                  </a:moveTo>
                  <a:cubicBezTo>
                    <a:pt x="5082" y="14969"/>
                    <a:pt x="10165" y="11819"/>
                    <a:pt x="13553" y="9232"/>
                  </a:cubicBezTo>
                  <a:cubicBezTo>
                    <a:pt x="16941" y="6644"/>
                    <a:pt x="18635" y="4619"/>
                    <a:pt x="19800" y="2932"/>
                  </a:cubicBezTo>
                  <a:cubicBezTo>
                    <a:pt x="20965" y="1244"/>
                    <a:pt x="21600" y="-106"/>
                    <a:pt x="21600" y="7"/>
                  </a:cubicBezTo>
                  <a:cubicBezTo>
                    <a:pt x="21600" y="119"/>
                    <a:pt x="20965" y="1694"/>
                    <a:pt x="19376" y="5519"/>
                  </a:cubicBezTo>
                  <a:cubicBezTo>
                    <a:pt x="17788" y="9344"/>
                    <a:pt x="15247" y="15419"/>
                    <a:pt x="12706" y="2149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ha"/>
            <p:cNvSpPr/>
            <p:nvPr/>
          </p:nvSpPr>
          <p:spPr>
            <a:xfrm>
              <a:off x="6901300" y="925444"/>
              <a:ext cx="79723" cy="7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46" fill="norm" stroke="1" extrusionOk="0">
                  <a:moveTo>
                    <a:pt x="12333" y="21146"/>
                  </a:moveTo>
                  <a:cubicBezTo>
                    <a:pt x="9333" y="18677"/>
                    <a:pt x="6333" y="16209"/>
                    <a:pt x="3933" y="13740"/>
                  </a:cubicBezTo>
                  <a:cubicBezTo>
                    <a:pt x="1533" y="11272"/>
                    <a:pt x="-267" y="8803"/>
                    <a:pt x="33" y="6335"/>
                  </a:cubicBezTo>
                  <a:cubicBezTo>
                    <a:pt x="333" y="3866"/>
                    <a:pt x="2733" y="1397"/>
                    <a:pt x="6633" y="472"/>
                  </a:cubicBezTo>
                  <a:cubicBezTo>
                    <a:pt x="10533" y="-454"/>
                    <a:pt x="15933" y="163"/>
                    <a:pt x="21333" y="78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ha"/>
            <p:cNvSpPr/>
            <p:nvPr/>
          </p:nvSpPr>
          <p:spPr>
            <a:xfrm>
              <a:off x="7055014" y="961914"/>
              <a:ext cx="343062" cy="2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0"/>
                  </a:moveTo>
                  <a:cubicBezTo>
                    <a:pt x="17788" y="330"/>
                    <a:pt x="13977" y="659"/>
                    <a:pt x="10941" y="1731"/>
                  </a:cubicBezTo>
                  <a:cubicBezTo>
                    <a:pt x="7906" y="2803"/>
                    <a:pt x="5647" y="4617"/>
                    <a:pt x="4800" y="6513"/>
                  </a:cubicBezTo>
                  <a:cubicBezTo>
                    <a:pt x="3953" y="8409"/>
                    <a:pt x="4518" y="10388"/>
                    <a:pt x="6000" y="12366"/>
                  </a:cubicBezTo>
                  <a:cubicBezTo>
                    <a:pt x="7482" y="14345"/>
                    <a:pt x="9882" y="16324"/>
                    <a:pt x="11365" y="17725"/>
                  </a:cubicBezTo>
                  <a:cubicBezTo>
                    <a:pt x="12847" y="19127"/>
                    <a:pt x="13412" y="19951"/>
                    <a:pt x="13341" y="20528"/>
                  </a:cubicBezTo>
                  <a:cubicBezTo>
                    <a:pt x="13271" y="21105"/>
                    <a:pt x="12565" y="21435"/>
                    <a:pt x="10235" y="21518"/>
                  </a:cubicBezTo>
                  <a:cubicBezTo>
                    <a:pt x="7906" y="21600"/>
                    <a:pt x="3953" y="21435"/>
                    <a:pt x="0" y="2127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ha"/>
            <p:cNvSpPr/>
            <p:nvPr/>
          </p:nvSpPr>
          <p:spPr>
            <a:xfrm>
              <a:off x="7620055" y="1217526"/>
              <a:ext cx="1" cy="13454"/>
            </a:xfrm>
            <a:prstGeom prst="ellips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Apenas paralelepípedos conseguem preencher o espaço"/>
          <p:cNvSpPr txBox="1"/>
          <p:nvPr>
            <p:ph type="ctrTitle"/>
          </p:nvPr>
        </p:nvSpPr>
        <p:spPr>
          <a:xfrm>
            <a:off x="2531715" y="249099"/>
            <a:ext cx="21971004" cy="2457535"/>
          </a:xfrm>
          <a:prstGeom prst="rect">
            <a:avLst/>
          </a:prstGeom>
        </p:spPr>
        <p:txBody>
          <a:bodyPr/>
          <a:lstStyle>
            <a:lvl1pPr defTabSz="1731220">
              <a:defRPr spc="-170" sz="8520"/>
            </a:lvl1pPr>
          </a:lstStyle>
          <a:p>
            <a:pPr/>
            <a:r>
              <a:t>Apenas paralelepípedos conseguem preencher o espaço </a:t>
            </a:r>
          </a:p>
        </p:txBody>
      </p:sp>
      <p:sp>
        <p:nvSpPr>
          <p:cNvPr id="1444" name="7 tipos simetrias de paralelepípedos foram classificadas com base nos três ângulos diretores e nos três comprimentos das arestas"/>
          <p:cNvSpPr txBox="1"/>
          <p:nvPr/>
        </p:nvSpPr>
        <p:spPr>
          <a:xfrm>
            <a:off x="2531715" y="2072544"/>
            <a:ext cx="21971004" cy="402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633687">
              <a:lnSpc>
                <a:spcPct val="80000"/>
              </a:lnSpc>
              <a:defRPr b="1" spc="-160" sz="8040">
                <a:solidFill>
                  <a:srgbClr val="000000"/>
                </a:solidFill>
              </a:defRPr>
            </a:lvl1pPr>
          </a:lstStyle>
          <a:p>
            <a:pPr/>
            <a:r>
              <a:t>7 tipos simetrias de paralelepípedos foram classificadas com base nos três ângulos diretores e nos três comprimentos das arestas </a:t>
            </a:r>
          </a:p>
        </p:txBody>
      </p:sp>
      <p:pic>
        <p:nvPicPr>
          <p:cNvPr id="1445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65" y="285448"/>
            <a:ext cx="2096528" cy="139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65" y="2727678"/>
            <a:ext cx="2096528" cy="139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48" y="10378216"/>
            <a:ext cx="2096528" cy="1397686"/>
          </a:xfrm>
          <a:prstGeom prst="rect">
            <a:avLst/>
          </a:prstGeom>
          <a:ln w="12700">
            <a:miter lim="400000"/>
          </a:ln>
        </p:spPr>
      </p:pic>
      <p:sp>
        <p:nvSpPr>
          <p:cNvPr id="1448" name="Vértices, centros e centros das faces, são pontos de simetrias que quando considerados, aumentam de 7 para 28 os tipos de paralelepípedos"/>
          <p:cNvSpPr txBox="1"/>
          <p:nvPr/>
        </p:nvSpPr>
        <p:spPr>
          <a:xfrm>
            <a:off x="2239829" y="6074945"/>
            <a:ext cx="18065264" cy="4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560536">
              <a:lnSpc>
                <a:spcPct val="80000"/>
              </a:lnSpc>
              <a:defRPr b="1" spc="-153" sz="7679">
                <a:solidFill>
                  <a:srgbClr val="000000"/>
                </a:solidFill>
              </a:defRPr>
            </a:lvl1pPr>
          </a:lstStyle>
          <a:p>
            <a:pPr/>
            <a:r>
              <a:t> Vértices, centros e centros das faces, são pontos de simetrias que quando considerados, aumentam de 7 para 28 os tipos de paralelepípedos </a:t>
            </a:r>
          </a:p>
        </p:txBody>
      </p:sp>
      <p:pic>
        <p:nvPicPr>
          <p:cNvPr id="144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65" y="6159157"/>
            <a:ext cx="2096528" cy="1397686"/>
          </a:xfrm>
          <a:prstGeom prst="rect">
            <a:avLst/>
          </a:prstGeom>
          <a:ln w="12700">
            <a:miter lim="400000"/>
          </a:ln>
        </p:spPr>
      </p:pic>
      <p:sp>
        <p:nvSpPr>
          <p:cNvPr id="1450" name="Destas 28 apenas 14 são verdadeiramente diferentes."/>
          <p:cNvSpPr txBox="1"/>
          <p:nvPr/>
        </p:nvSpPr>
        <p:spPr>
          <a:xfrm>
            <a:off x="2180127" y="10556938"/>
            <a:ext cx="21578848" cy="2160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1487386">
              <a:lnSpc>
                <a:spcPct val="80000"/>
              </a:lnSpc>
              <a:defRPr b="1" spc="-146" sz="7320">
                <a:solidFill>
                  <a:srgbClr val="000000"/>
                </a:solidFill>
              </a:defRPr>
            </a:lvl1pPr>
          </a:lstStyle>
          <a:p>
            <a:pPr/>
            <a:r>
              <a:t>Destas 28 apenas 14 são verdadeiramente diferentes.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Apenas paralelepípedos ?…"/>
          <p:cNvSpPr txBox="1"/>
          <p:nvPr>
            <p:ph type="title" idx="4294967295"/>
          </p:nvPr>
        </p:nvSpPr>
        <p:spPr>
          <a:xfrm>
            <a:off x="2071946" y="-21354"/>
            <a:ext cx="21971004" cy="2457536"/>
          </a:xfrm>
          <a:prstGeom prst="rect">
            <a:avLst/>
          </a:prstGeom>
        </p:spPr>
        <p:txBody>
          <a:bodyPr anchor="b"/>
          <a:lstStyle/>
          <a:p>
            <a:pPr defTabSz="1731220">
              <a:defRPr spc="-170" sz="8520"/>
            </a:pPr>
            <a:r>
              <a:t>Apenas paralelepípedos ?  </a:t>
            </a:r>
          </a:p>
          <a:p>
            <a:pPr defTabSz="1731220">
              <a:defRPr spc="-170" sz="8520"/>
            </a:pPr>
            <a:r>
              <a:t>e a estrutura hexagonal?</a:t>
            </a:r>
          </a:p>
        </p:txBody>
      </p:sp>
      <p:pic>
        <p:nvPicPr>
          <p:cNvPr id="1453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323" y="69086"/>
            <a:ext cx="2096528" cy="139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4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9496" y="2879981"/>
            <a:ext cx="12091059" cy="10670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7" name="Desenho"/>
          <p:cNvGrpSpPr/>
          <p:nvPr/>
        </p:nvGrpSpPr>
        <p:grpSpPr>
          <a:xfrm>
            <a:off x="3591195" y="2979996"/>
            <a:ext cx="5204331" cy="4129168"/>
            <a:chOff x="0" y="0"/>
            <a:chExt cx="5204329" cy="4129167"/>
          </a:xfrm>
        </p:grpSpPr>
        <p:sp>
          <p:nvSpPr>
            <p:cNvPr id="1455" name="Linha"/>
            <p:cNvSpPr/>
            <p:nvPr/>
          </p:nvSpPr>
          <p:spPr>
            <a:xfrm>
              <a:off x="31596" y="1909540"/>
              <a:ext cx="167837" cy="20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0644" fill="norm" stroke="1" extrusionOk="0">
                  <a:moveTo>
                    <a:pt x="4868" y="5068"/>
                  </a:moveTo>
                  <a:cubicBezTo>
                    <a:pt x="3929" y="6963"/>
                    <a:pt x="2990" y="8858"/>
                    <a:pt x="3460" y="10374"/>
                  </a:cubicBezTo>
                  <a:cubicBezTo>
                    <a:pt x="3929" y="11889"/>
                    <a:pt x="5807" y="13026"/>
                    <a:pt x="7920" y="13216"/>
                  </a:cubicBezTo>
                  <a:cubicBezTo>
                    <a:pt x="10033" y="13405"/>
                    <a:pt x="12381" y="12647"/>
                    <a:pt x="13790" y="11321"/>
                  </a:cubicBezTo>
                  <a:cubicBezTo>
                    <a:pt x="15199" y="9995"/>
                    <a:pt x="15668" y="8100"/>
                    <a:pt x="15903" y="6205"/>
                  </a:cubicBezTo>
                  <a:cubicBezTo>
                    <a:pt x="16138" y="4310"/>
                    <a:pt x="16138" y="2416"/>
                    <a:pt x="14964" y="1279"/>
                  </a:cubicBezTo>
                  <a:cubicBezTo>
                    <a:pt x="13790" y="142"/>
                    <a:pt x="11442" y="-237"/>
                    <a:pt x="9329" y="142"/>
                  </a:cubicBezTo>
                  <a:cubicBezTo>
                    <a:pt x="7216" y="521"/>
                    <a:pt x="5338" y="1658"/>
                    <a:pt x="3694" y="4121"/>
                  </a:cubicBezTo>
                  <a:cubicBezTo>
                    <a:pt x="2051" y="6584"/>
                    <a:pt x="642" y="10374"/>
                    <a:pt x="173" y="13216"/>
                  </a:cubicBezTo>
                  <a:cubicBezTo>
                    <a:pt x="-297" y="16058"/>
                    <a:pt x="173" y="17952"/>
                    <a:pt x="1816" y="19279"/>
                  </a:cubicBezTo>
                  <a:cubicBezTo>
                    <a:pt x="3460" y="20605"/>
                    <a:pt x="6277" y="21363"/>
                    <a:pt x="9329" y="19658"/>
                  </a:cubicBezTo>
                  <a:cubicBezTo>
                    <a:pt x="12381" y="17952"/>
                    <a:pt x="15668" y="13784"/>
                    <a:pt x="17546" y="10752"/>
                  </a:cubicBezTo>
                  <a:cubicBezTo>
                    <a:pt x="19425" y="7721"/>
                    <a:pt x="19894" y="5826"/>
                    <a:pt x="18016" y="4121"/>
                  </a:cubicBezTo>
                  <a:cubicBezTo>
                    <a:pt x="16138" y="2416"/>
                    <a:pt x="11912" y="900"/>
                    <a:pt x="9094" y="900"/>
                  </a:cubicBezTo>
                  <a:cubicBezTo>
                    <a:pt x="6277" y="900"/>
                    <a:pt x="4868" y="2416"/>
                    <a:pt x="3929" y="4121"/>
                  </a:cubicBezTo>
                  <a:cubicBezTo>
                    <a:pt x="2990" y="5826"/>
                    <a:pt x="2520" y="7721"/>
                    <a:pt x="4399" y="9616"/>
                  </a:cubicBezTo>
                  <a:cubicBezTo>
                    <a:pt x="6277" y="11510"/>
                    <a:pt x="10503" y="13405"/>
                    <a:pt x="13555" y="13784"/>
                  </a:cubicBezTo>
                  <a:cubicBezTo>
                    <a:pt x="16607" y="14163"/>
                    <a:pt x="18486" y="13026"/>
                    <a:pt x="19660" y="11510"/>
                  </a:cubicBezTo>
                  <a:cubicBezTo>
                    <a:pt x="20833" y="9995"/>
                    <a:pt x="21303" y="8100"/>
                    <a:pt x="19425" y="7531"/>
                  </a:cubicBezTo>
                  <a:cubicBezTo>
                    <a:pt x="17546" y="6963"/>
                    <a:pt x="13320" y="7721"/>
                    <a:pt x="12616" y="8479"/>
                  </a:cubicBezTo>
                  <a:cubicBezTo>
                    <a:pt x="11912" y="9237"/>
                    <a:pt x="14729" y="9995"/>
                    <a:pt x="17546" y="10752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ha"/>
            <p:cNvSpPr/>
            <p:nvPr/>
          </p:nvSpPr>
          <p:spPr>
            <a:xfrm>
              <a:off x="2514513" y="1939757"/>
              <a:ext cx="173616" cy="19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18" fill="norm" stroke="1" extrusionOk="0">
                  <a:moveTo>
                    <a:pt x="21401" y="8331"/>
                  </a:moveTo>
                  <a:cubicBezTo>
                    <a:pt x="20931" y="6294"/>
                    <a:pt x="20462" y="4256"/>
                    <a:pt x="19053" y="2830"/>
                  </a:cubicBezTo>
                  <a:cubicBezTo>
                    <a:pt x="17644" y="1403"/>
                    <a:pt x="15297" y="588"/>
                    <a:pt x="13184" y="792"/>
                  </a:cubicBezTo>
                  <a:cubicBezTo>
                    <a:pt x="11071" y="996"/>
                    <a:pt x="9192" y="2218"/>
                    <a:pt x="8018" y="3848"/>
                  </a:cubicBezTo>
                  <a:cubicBezTo>
                    <a:pt x="6844" y="5479"/>
                    <a:pt x="6375" y="7516"/>
                    <a:pt x="5905" y="9554"/>
                  </a:cubicBezTo>
                  <a:cubicBezTo>
                    <a:pt x="5436" y="11592"/>
                    <a:pt x="4966" y="13630"/>
                    <a:pt x="5905" y="14037"/>
                  </a:cubicBezTo>
                  <a:cubicBezTo>
                    <a:pt x="6844" y="14445"/>
                    <a:pt x="9192" y="13222"/>
                    <a:pt x="10836" y="11592"/>
                  </a:cubicBezTo>
                  <a:cubicBezTo>
                    <a:pt x="12479" y="9962"/>
                    <a:pt x="13418" y="7924"/>
                    <a:pt x="13184" y="6090"/>
                  </a:cubicBezTo>
                  <a:cubicBezTo>
                    <a:pt x="12949" y="4256"/>
                    <a:pt x="11540" y="2626"/>
                    <a:pt x="9662" y="2014"/>
                  </a:cubicBezTo>
                  <a:cubicBezTo>
                    <a:pt x="7784" y="1403"/>
                    <a:pt x="5436" y="1811"/>
                    <a:pt x="3558" y="4052"/>
                  </a:cubicBezTo>
                  <a:cubicBezTo>
                    <a:pt x="1679" y="6294"/>
                    <a:pt x="271" y="10369"/>
                    <a:pt x="36" y="13426"/>
                  </a:cubicBezTo>
                  <a:cubicBezTo>
                    <a:pt x="-199" y="16482"/>
                    <a:pt x="740" y="18520"/>
                    <a:pt x="2384" y="19743"/>
                  </a:cubicBezTo>
                  <a:cubicBezTo>
                    <a:pt x="4027" y="20965"/>
                    <a:pt x="6375" y="21373"/>
                    <a:pt x="9192" y="19743"/>
                  </a:cubicBezTo>
                  <a:cubicBezTo>
                    <a:pt x="12010" y="18113"/>
                    <a:pt x="15297" y="14445"/>
                    <a:pt x="16940" y="11592"/>
                  </a:cubicBezTo>
                  <a:cubicBezTo>
                    <a:pt x="18584" y="8739"/>
                    <a:pt x="18584" y="6701"/>
                    <a:pt x="17410" y="4867"/>
                  </a:cubicBezTo>
                  <a:cubicBezTo>
                    <a:pt x="16236" y="3033"/>
                    <a:pt x="13888" y="1403"/>
                    <a:pt x="11540" y="588"/>
                  </a:cubicBezTo>
                  <a:cubicBezTo>
                    <a:pt x="9192" y="-227"/>
                    <a:pt x="6844" y="-227"/>
                    <a:pt x="4966" y="792"/>
                  </a:cubicBezTo>
                  <a:cubicBezTo>
                    <a:pt x="3088" y="1811"/>
                    <a:pt x="1679" y="3848"/>
                    <a:pt x="1914" y="5479"/>
                  </a:cubicBezTo>
                  <a:cubicBezTo>
                    <a:pt x="2149" y="7109"/>
                    <a:pt x="4027" y="8331"/>
                    <a:pt x="5436" y="9147"/>
                  </a:cubicBezTo>
                  <a:cubicBezTo>
                    <a:pt x="6844" y="9962"/>
                    <a:pt x="7784" y="10369"/>
                    <a:pt x="8723" y="10777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ha"/>
            <p:cNvSpPr/>
            <p:nvPr/>
          </p:nvSpPr>
          <p:spPr>
            <a:xfrm>
              <a:off x="4916611" y="1885740"/>
              <a:ext cx="175952" cy="29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61" fill="norm" stroke="1" extrusionOk="0">
                  <a:moveTo>
                    <a:pt x="0" y="8646"/>
                  </a:moveTo>
                  <a:cubicBezTo>
                    <a:pt x="0" y="10013"/>
                    <a:pt x="0" y="11381"/>
                    <a:pt x="1149" y="12201"/>
                  </a:cubicBezTo>
                  <a:cubicBezTo>
                    <a:pt x="2298" y="13021"/>
                    <a:pt x="4596" y="13294"/>
                    <a:pt x="5285" y="14662"/>
                  </a:cubicBezTo>
                  <a:cubicBezTo>
                    <a:pt x="5974" y="16029"/>
                    <a:pt x="5055" y="18489"/>
                    <a:pt x="5745" y="19857"/>
                  </a:cubicBezTo>
                  <a:cubicBezTo>
                    <a:pt x="6434" y="21224"/>
                    <a:pt x="8732" y="21497"/>
                    <a:pt x="10800" y="21087"/>
                  </a:cubicBezTo>
                  <a:cubicBezTo>
                    <a:pt x="12868" y="20677"/>
                    <a:pt x="14706" y="19583"/>
                    <a:pt x="16545" y="17669"/>
                  </a:cubicBezTo>
                  <a:cubicBezTo>
                    <a:pt x="18383" y="15755"/>
                    <a:pt x="20221" y="13021"/>
                    <a:pt x="20911" y="10970"/>
                  </a:cubicBezTo>
                  <a:cubicBezTo>
                    <a:pt x="21600" y="8920"/>
                    <a:pt x="21140" y="7553"/>
                    <a:pt x="19762" y="6596"/>
                  </a:cubicBezTo>
                  <a:cubicBezTo>
                    <a:pt x="18383" y="5639"/>
                    <a:pt x="16085" y="5092"/>
                    <a:pt x="14706" y="5502"/>
                  </a:cubicBezTo>
                  <a:cubicBezTo>
                    <a:pt x="13328" y="5912"/>
                    <a:pt x="12868" y="7279"/>
                    <a:pt x="13787" y="8100"/>
                  </a:cubicBezTo>
                  <a:cubicBezTo>
                    <a:pt x="14706" y="8920"/>
                    <a:pt x="17004" y="9193"/>
                    <a:pt x="18153" y="8510"/>
                  </a:cubicBezTo>
                  <a:cubicBezTo>
                    <a:pt x="19302" y="7826"/>
                    <a:pt x="19302" y="6186"/>
                    <a:pt x="18843" y="4682"/>
                  </a:cubicBezTo>
                  <a:cubicBezTo>
                    <a:pt x="18383" y="3178"/>
                    <a:pt x="17464" y="1811"/>
                    <a:pt x="15855" y="991"/>
                  </a:cubicBezTo>
                  <a:cubicBezTo>
                    <a:pt x="14247" y="170"/>
                    <a:pt x="11949" y="-103"/>
                    <a:pt x="9651" y="34"/>
                  </a:cubicBezTo>
                  <a:cubicBezTo>
                    <a:pt x="7353" y="170"/>
                    <a:pt x="5055" y="717"/>
                    <a:pt x="3906" y="2494"/>
                  </a:cubicBezTo>
                  <a:cubicBezTo>
                    <a:pt x="2757" y="4272"/>
                    <a:pt x="2757" y="7279"/>
                    <a:pt x="3447" y="9330"/>
                  </a:cubicBezTo>
                  <a:cubicBezTo>
                    <a:pt x="4136" y="11381"/>
                    <a:pt x="5515" y="12474"/>
                    <a:pt x="7583" y="13021"/>
                  </a:cubicBezTo>
                  <a:cubicBezTo>
                    <a:pt x="9651" y="13568"/>
                    <a:pt x="12408" y="13568"/>
                    <a:pt x="14247" y="12884"/>
                  </a:cubicBezTo>
                  <a:cubicBezTo>
                    <a:pt x="16085" y="12201"/>
                    <a:pt x="17004" y="10834"/>
                    <a:pt x="17234" y="9740"/>
                  </a:cubicBezTo>
                  <a:cubicBezTo>
                    <a:pt x="17464" y="8646"/>
                    <a:pt x="17004" y="7826"/>
                    <a:pt x="16545" y="7006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ha"/>
            <p:cNvSpPr/>
            <p:nvPr/>
          </p:nvSpPr>
          <p:spPr>
            <a:xfrm>
              <a:off x="1133905" y="3591196"/>
              <a:ext cx="274290" cy="34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47" fill="norm" stroke="1" extrusionOk="0">
                  <a:moveTo>
                    <a:pt x="0" y="21347"/>
                  </a:moveTo>
                  <a:cubicBezTo>
                    <a:pt x="592" y="20173"/>
                    <a:pt x="1184" y="18999"/>
                    <a:pt x="2071" y="18060"/>
                  </a:cubicBezTo>
                  <a:cubicBezTo>
                    <a:pt x="2959" y="17121"/>
                    <a:pt x="4142" y="16417"/>
                    <a:pt x="4882" y="15477"/>
                  </a:cubicBezTo>
                  <a:cubicBezTo>
                    <a:pt x="5622" y="14538"/>
                    <a:pt x="5918" y="13364"/>
                    <a:pt x="6658" y="13130"/>
                  </a:cubicBezTo>
                  <a:cubicBezTo>
                    <a:pt x="7397" y="12895"/>
                    <a:pt x="8581" y="13599"/>
                    <a:pt x="9764" y="13599"/>
                  </a:cubicBezTo>
                  <a:cubicBezTo>
                    <a:pt x="10948" y="13599"/>
                    <a:pt x="12131" y="12895"/>
                    <a:pt x="13019" y="11956"/>
                  </a:cubicBezTo>
                  <a:cubicBezTo>
                    <a:pt x="13907" y="11017"/>
                    <a:pt x="14499" y="9843"/>
                    <a:pt x="14055" y="9138"/>
                  </a:cubicBezTo>
                  <a:cubicBezTo>
                    <a:pt x="13611" y="8434"/>
                    <a:pt x="12132" y="8199"/>
                    <a:pt x="11540" y="8669"/>
                  </a:cubicBezTo>
                  <a:cubicBezTo>
                    <a:pt x="10948" y="9138"/>
                    <a:pt x="11244" y="10312"/>
                    <a:pt x="12132" y="11134"/>
                  </a:cubicBezTo>
                  <a:cubicBezTo>
                    <a:pt x="13019" y="11956"/>
                    <a:pt x="14499" y="12425"/>
                    <a:pt x="15978" y="12543"/>
                  </a:cubicBezTo>
                  <a:cubicBezTo>
                    <a:pt x="17458" y="12660"/>
                    <a:pt x="18937" y="12425"/>
                    <a:pt x="19973" y="10782"/>
                  </a:cubicBezTo>
                  <a:cubicBezTo>
                    <a:pt x="21008" y="9138"/>
                    <a:pt x="21600" y="6086"/>
                    <a:pt x="21156" y="3973"/>
                  </a:cubicBezTo>
                  <a:cubicBezTo>
                    <a:pt x="20712" y="1860"/>
                    <a:pt x="19233" y="686"/>
                    <a:pt x="17753" y="217"/>
                  </a:cubicBezTo>
                  <a:cubicBezTo>
                    <a:pt x="16274" y="-253"/>
                    <a:pt x="14795" y="-18"/>
                    <a:pt x="13759" y="1508"/>
                  </a:cubicBezTo>
                  <a:cubicBezTo>
                    <a:pt x="12723" y="3034"/>
                    <a:pt x="12132" y="5851"/>
                    <a:pt x="12279" y="8082"/>
                  </a:cubicBezTo>
                  <a:cubicBezTo>
                    <a:pt x="12427" y="10312"/>
                    <a:pt x="13315" y="11956"/>
                    <a:pt x="14351" y="12425"/>
                  </a:cubicBezTo>
                  <a:cubicBezTo>
                    <a:pt x="15386" y="12895"/>
                    <a:pt x="16570" y="12190"/>
                    <a:pt x="17458" y="10664"/>
                  </a:cubicBezTo>
                  <a:cubicBezTo>
                    <a:pt x="18345" y="9138"/>
                    <a:pt x="18937" y="6790"/>
                    <a:pt x="19085" y="5030"/>
                  </a:cubicBezTo>
                  <a:cubicBezTo>
                    <a:pt x="19233" y="3269"/>
                    <a:pt x="18937" y="2095"/>
                    <a:pt x="17901" y="1508"/>
                  </a:cubicBezTo>
                  <a:cubicBezTo>
                    <a:pt x="16866" y="921"/>
                    <a:pt x="15090" y="921"/>
                    <a:pt x="12871" y="1743"/>
                  </a:cubicBezTo>
                  <a:cubicBezTo>
                    <a:pt x="10652" y="2564"/>
                    <a:pt x="7989" y="4208"/>
                    <a:pt x="6214" y="5851"/>
                  </a:cubicBezTo>
                  <a:cubicBezTo>
                    <a:pt x="4438" y="7495"/>
                    <a:pt x="3551" y="9138"/>
                    <a:pt x="3847" y="10077"/>
                  </a:cubicBezTo>
                  <a:cubicBezTo>
                    <a:pt x="4142" y="11017"/>
                    <a:pt x="5622" y="11251"/>
                    <a:pt x="7841" y="11486"/>
                  </a:cubicBezTo>
                  <a:cubicBezTo>
                    <a:pt x="10060" y="11721"/>
                    <a:pt x="13019" y="11956"/>
                    <a:pt x="15978" y="1219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ha"/>
            <p:cNvSpPr/>
            <p:nvPr/>
          </p:nvSpPr>
          <p:spPr>
            <a:xfrm>
              <a:off x="3819512" y="3686136"/>
              <a:ext cx="114282" cy="16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0"/>
                  </a:moveTo>
                  <a:cubicBezTo>
                    <a:pt x="0" y="4909"/>
                    <a:pt x="0" y="9818"/>
                    <a:pt x="0" y="13500"/>
                  </a:cubicBezTo>
                  <a:cubicBezTo>
                    <a:pt x="0" y="17182"/>
                    <a:pt x="0" y="19636"/>
                    <a:pt x="1800" y="20618"/>
                  </a:cubicBezTo>
                  <a:cubicBezTo>
                    <a:pt x="3600" y="21600"/>
                    <a:pt x="7200" y="21109"/>
                    <a:pt x="10080" y="19882"/>
                  </a:cubicBezTo>
                  <a:cubicBezTo>
                    <a:pt x="12960" y="18655"/>
                    <a:pt x="15120" y="16691"/>
                    <a:pt x="15840" y="13991"/>
                  </a:cubicBezTo>
                  <a:cubicBezTo>
                    <a:pt x="16560" y="11291"/>
                    <a:pt x="15840" y="7854"/>
                    <a:pt x="13680" y="5891"/>
                  </a:cubicBezTo>
                  <a:cubicBezTo>
                    <a:pt x="11520" y="3927"/>
                    <a:pt x="7920" y="3436"/>
                    <a:pt x="5400" y="4418"/>
                  </a:cubicBezTo>
                  <a:cubicBezTo>
                    <a:pt x="2880" y="5400"/>
                    <a:pt x="1440" y="7855"/>
                    <a:pt x="720" y="10309"/>
                  </a:cubicBezTo>
                  <a:cubicBezTo>
                    <a:pt x="0" y="12764"/>
                    <a:pt x="0" y="15218"/>
                    <a:pt x="1800" y="16691"/>
                  </a:cubicBezTo>
                  <a:cubicBezTo>
                    <a:pt x="3600" y="18164"/>
                    <a:pt x="7200" y="18655"/>
                    <a:pt x="9720" y="17182"/>
                  </a:cubicBezTo>
                  <a:cubicBezTo>
                    <a:pt x="12240" y="15709"/>
                    <a:pt x="13680" y="12273"/>
                    <a:pt x="12600" y="11045"/>
                  </a:cubicBezTo>
                  <a:cubicBezTo>
                    <a:pt x="11520" y="9818"/>
                    <a:pt x="7920" y="10800"/>
                    <a:pt x="5760" y="12518"/>
                  </a:cubicBezTo>
                  <a:cubicBezTo>
                    <a:pt x="3600" y="14236"/>
                    <a:pt x="2880" y="16691"/>
                    <a:pt x="5760" y="17182"/>
                  </a:cubicBezTo>
                  <a:cubicBezTo>
                    <a:pt x="8640" y="17673"/>
                    <a:pt x="15120" y="16200"/>
                    <a:pt x="21600" y="14727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ha"/>
            <p:cNvSpPr/>
            <p:nvPr/>
          </p:nvSpPr>
          <p:spPr>
            <a:xfrm>
              <a:off x="1310879" y="303414"/>
              <a:ext cx="143014" cy="68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490" fill="norm" stroke="1" extrusionOk="0">
                  <a:moveTo>
                    <a:pt x="21340" y="6821"/>
                  </a:moveTo>
                  <a:cubicBezTo>
                    <a:pt x="19066" y="3411"/>
                    <a:pt x="16793" y="0"/>
                    <a:pt x="14519" y="0"/>
                  </a:cubicBezTo>
                  <a:cubicBezTo>
                    <a:pt x="12245" y="0"/>
                    <a:pt x="9972" y="3411"/>
                    <a:pt x="8835" y="7958"/>
                  </a:cubicBezTo>
                  <a:cubicBezTo>
                    <a:pt x="7698" y="12505"/>
                    <a:pt x="7698" y="18189"/>
                    <a:pt x="8551" y="18758"/>
                  </a:cubicBezTo>
                  <a:cubicBezTo>
                    <a:pt x="9403" y="19326"/>
                    <a:pt x="11108" y="14779"/>
                    <a:pt x="10540" y="11937"/>
                  </a:cubicBezTo>
                  <a:cubicBezTo>
                    <a:pt x="9972" y="9095"/>
                    <a:pt x="7129" y="7958"/>
                    <a:pt x="4572" y="10232"/>
                  </a:cubicBezTo>
                  <a:cubicBezTo>
                    <a:pt x="2014" y="12505"/>
                    <a:pt x="-260" y="18189"/>
                    <a:pt x="24" y="19895"/>
                  </a:cubicBezTo>
                  <a:cubicBezTo>
                    <a:pt x="308" y="21600"/>
                    <a:pt x="3151" y="19326"/>
                    <a:pt x="5993" y="17053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ha"/>
            <p:cNvSpPr/>
            <p:nvPr/>
          </p:nvSpPr>
          <p:spPr>
            <a:xfrm>
              <a:off x="3821209" y="365800"/>
              <a:ext cx="127977" cy="211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455" fill="norm" stroke="1" extrusionOk="0">
                  <a:moveTo>
                    <a:pt x="5279" y="21455"/>
                  </a:moveTo>
                  <a:cubicBezTo>
                    <a:pt x="7131" y="19912"/>
                    <a:pt x="8982" y="18369"/>
                    <a:pt x="9908" y="16634"/>
                  </a:cubicBezTo>
                  <a:cubicBezTo>
                    <a:pt x="10834" y="14898"/>
                    <a:pt x="10834" y="12969"/>
                    <a:pt x="9908" y="11234"/>
                  </a:cubicBezTo>
                  <a:cubicBezTo>
                    <a:pt x="8982" y="9498"/>
                    <a:pt x="7131" y="7955"/>
                    <a:pt x="7131" y="7955"/>
                  </a:cubicBezTo>
                  <a:cubicBezTo>
                    <a:pt x="7131" y="7955"/>
                    <a:pt x="8982" y="9498"/>
                    <a:pt x="11451" y="9498"/>
                  </a:cubicBezTo>
                  <a:cubicBezTo>
                    <a:pt x="13919" y="9498"/>
                    <a:pt x="17005" y="7955"/>
                    <a:pt x="18856" y="6219"/>
                  </a:cubicBezTo>
                  <a:cubicBezTo>
                    <a:pt x="20708" y="4484"/>
                    <a:pt x="21325" y="2555"/>
                    <a:pt x="20091" y="1398"/>
                  </a:cubicBezTo>
                  <a:cubicBezTo>
                    <a:pt x="18856" y="241"/>
                    <a:pt x="15771" y="-145"/>
                    <a:pt x="12685" y="48"/>
                  </a:cubicBezTo>
                  <a:cubicBezTo>
                    <a:pt x="9599" y="241"/>
                    <a:pt x="6514" y="1012"/>
                    <a:pt x="4045" y="3134"/>
                  </a:cubicBezTo>
                  <a:cubicBezTo>
                    <a:pt x="1576" y="5255"/>
                    <a:pt x="-275" y="8726"/>
                    <a:pt x="34" y="11041"/>
                  </a:cubicBezTo>
                  <a:cubicBezTo>
                    <a:pt x="342" y="13355"/>
                    <a:pt x="2811" y="14512"/>
                    <a:pt x="5279" y="15669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ha"/>
            <p:cNvSpPr/>
            <p:nvPr/>
          </p:nvSpPr>
          <p:spPr>
            <a:xfrm>
              <a:off x="151087" y="1686215"/>
              <a:ext cx="125710" cy="18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550"/>
                    <a:pt x="5236" y="13500"/>
                    <a:pt x="8836" y="9900"/>
                  </a:cubicBezTo>
                  <a:cubicBezTo>
                    <a:pt x="12436" y="6300"/>
                    <a:pt x="17018" y="315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ha"/>
            <p:cNvSpPr/>
            <p:nvPr/>
          </p:nvSpPr>
          <p:spPr>
            <a:xfrm>
              <a:off x="459646" y="1263375"/>
              <a:ext cx="102854" cy="17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840"/>
                    <a:pt x="8000" y="10080"/>
                    <a:pt x="11600" y="6480"/>
                  </a:cubicBezTo>
                  <a:cubicBezTo>
                    <a:pt x="15200" y="2880"/>
                    <a:pt x="18400" y="144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ha"/>
            <p:cNvSpPr/>
            <p:nvPr/>
          </p:nvSpPr>
          <p:spPr>
            <a:xfrm>
              <a:off x="825346" y="714825"/>
              <a:ext cx="171422" cy="20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ha"/>
            <p:cNvSpPr/>
            <p:nvPr/>
          </p:nvSpPr>
          <p:spPr>
            <a:xfrm>
              <a:off x="1259614" y="349126"/>
              <a:ext cx="57142" cy="5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ha"/>
            <p:cNvSpPr/>
            <p:nvPr/>
          </p:nvSpPr>
          <p:spPr>
            <a:xfrm>
              <a:off x="1625314" y="200561"/>
              <a:ext cx="159994" cy="2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ha"/>
            <p:cNvSpPr/>
            <p:nvPr/>
          </p:nvSpPr>
          <p:spPr>
            <a:xfrm>
              <a:off x="2162435" y="166276"/>
              <a:ext cx="125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ha"/>
            <p:cNvSpPr/>
            <p:nvPr/>
          </p:nvSpPr>
          <p:spPr>
            <a:xfrm>
              <a:off x="2596703" y="109135"/>
              <a:ext cx="205708" cy="4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ha"/>
            <p:cNvSpPr/>
            <p:nvPr/>
          </p:nvSpPr>
          <p:spPr>
            <a:xfrm>
              <a:off x="3122397" y="154848"/>
              <a:ext cx="228563" cy="3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ha"/>
            <p:cNvSpPr/>
            <p:nvPr/>
          </p:nvSpPr>
          <p:spPr>
            <a:xfrm>
              <a:off x="3533809" y="154848"/>
              <a:ext cx="239991" cy="3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6800"/>
                    <a:pt x="10971" y="12000"/>
                    <a:pt x="14571" y="8400"/>
                  </a:cubicBezTo>
                  <a:cubicBezTo>
                    <a:pt x="18171" y="4800"/>
                    <a:pt x="19886" y="24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ha"/>
            <p:cNvSpPr/>
            <p:nvPr/>
          </p:nvSpPr>
          <p:spPr>
            <a:xfrm>
              <a:off x="162515" y="2166196"/>
              <a:ext cx="148566" cy="15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ha"/>
            <p:cNvSpPr/>
            <p:nvPr/>
          </p:nvSpPr>
          <p:spPr>
            <a:xfrm>
              <a:off x="482502" y="2486184"/>
              <a:ext cx="137139" cy="15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57"/>
                    <a:pt x="3600" y="11314"/>
                    <a:pt x="7200" y="14914"/>
                  </a:cubicBezTo>
                  <a:cubicBezTo>
                    <a:pt x="10800" y="18514"/>
                    <a:pt x="16200" y="20057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ha"/>
            <p:cNvSpPr/>
            <p:nvPr/>
          </p:nvSpPr>
          <p:spPr>
            <a:xfrm>
              <a:off x="711065" y="2749030"/>
              <a:ext cx="182850" cy="26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1565"/>
                    <a:pt x="900" y="3130"/>
                    <a:pt x="3375" y="6104"/>
                  </a:cubicBezTo>
                  <a:cubicBezTo>
                    <a:pt x="5850" y="9078"/>
                    <a:pt x="10350" y="13461"/>
                    <a:pt x="13725" y="16278"/>
                  </a:cubicBezTo>
                  <a:cubicBezTo>
                    <a:pt x="17100" y="19096"/>
                    <a:pt x="19350" y="20348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ha"/>
            <p:cNvSpPr/>
            <p:nvPr/>
          </p:nvSpPr>
          <p:spPr>
            <a:xfrm>
              <a:off x="963679" y="3103302"/>
              <a:ext cx="124514" cy="22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3612" y="0"/>
                  </a:moveTo>
                  <a:cubicBezTo>
                    <a:pt x="2977" y="1800"/>
                    <a:pt x="2341" y="3600"/>
                    <a:pt x="1389" y="5400"/>
                  </a:cubicBezTo>
                  <a:cubicBezTo>
                    <a:pt x="436" y="7200"/>
                    <a:pt x="-835" y="9000"/>
                    <a:pt x="753" y="11160"/>
                  </a:cubicBezTo>
                  <a:cubicBezTo>
                    <a:pt x="2341" y="13320"/>
                    <a:pt x="6789" y="15840"/>
                    <a:pt x="10600" y="17640"/>
                  </a:cubicBezTo>
                  <a:cubicBezTo>
                    <a:pt x="14412" y="19440"/>
                    <a:pt x="17589" y="20520"/>
                    <a:pt x="20765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ha"/>
            <p:cNvSpPr/>
            <p:nvPr/>
          </p:nvSpPr>
          <p:spPr>
            <a:xfrm>
              <a:off x="1145333" y="3354721"/>
              <a:ext cx="68569" cy="10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600"/>
                    <a:pt x="2400" y="11200"/>
                    <a:pt x="6000" y="14800"/>
                  </a:cubicBezTo>
                  <a:cubicBezTo>
                    <a:pt x="9600" y="18400"/>
                    <a:pt x="15600" y="200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ha"/>
            <p:cNvSpPr/>
            <p:nvPr/>
          </p:nvSpPr>
          <p:spPr>
            <a:xfrm>
              <a:off x="1488176" y="3891842"/>
              <a:ext cx="331417" cy="2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ha"/>
            <p:cNvSpPr/>
            <p:nvPr/>
          </p:nvSpPr>
          <p:spPr>
            <a:xfrm>
              <a:off x="1922445" y="3903270"/>
              <a:ext cx="411413" cy="1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ha"/>
            <p:cNvSpPr/>
            <p:nvPr/>
          </p:nvSpPr>
          <p:spPr>
            <a:xfrm>
              <a:off x="2585275" y="3857558"/>
              <a:ext cx="308561" cy="5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5760"/>
                    <a:pt x="2667" y="11520"/>
                    <a:pt x="6267" y="15120"/>
                  </a:cubicBezTo>
                  <a:cubicBezTo>
                    <a:pt x="9867" y="18720"/>
                    <a:pt x="15733" y="2016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ha"/>
            <p:cNvSpPr/>
            <p:nvPr/>
          </p:nvSpPr>
          <p:spPr>
            <a:xfrm>
              <a:off x="3076685" y="3937554"/>
              <a:ext cx="2285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ha"/>
            <p:cNvSpPr/>
            <p:nvPr/>
          </p:nvSpPr>
          <p:spPr>
            <a:xfrm>
              <a:off x="3522381" y="3926127"/>
              <a:ext cx="239991" cy="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ha"/>
            <p:cNvSpPr/>
            <p:nvPr/>
          </p:nvSpPr>
          <p:spPr>
            <a:xfrm>
              <a:off x="4036646" y="3423289"/>
              <a:ext cx="159995" cy="23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114"/>
                    <a:pt x="8229" y="10629"/>
                    <a:pt x="11829" y="7029"/>
                  </a:cubicBezTo>
                  <a:cubicBezTo>
                    <a:pt x="15429" y="3429"/>
                    <a:pt x="18514" y="1714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ha"/>
            <p:cNvSpPr/>
            <p:nvPr/>
          </p:nvSpPr>
          <p:spPr>
            <a:xfrm>
              <a:off x="4356633" y="3069017"/>
              <a:ext cx="148566" cy="18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ha"/>
            <p:cNvSpPr/>
            <p:nvPr/>
          </p:nvSpPr>
          <p:spPr>
            <a:xfrm>
              <a:off x="4653764" y="2703318"/>
              <a:ext cx="148567" cy="18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ha"/>
            <p:cNvSpPr/>
            <p:nvPr/>
          </p:nvSpPr>
          <p:spPr>
            <a:xfrm>
              <a:off x="4939467" y="2394759"/>
              <a:ext cx="91426" cy="11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ha"/>
            <p:cNvSpPr/>
            <p:nvPr/>
          </p:nvSpPr>
          <p:spPr>
            <a:xfrm>
              <a:off x="3968077" y="554832"/>
              <a:ext cx="137139" cy="13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000"/>
                    <a:pt x="2400" y="6000"/>
                    <a:pt x="6000" y="9600"/>
                  </a:cubicBezTo>
                  <a:cubicBezTo>
                    <a:pt x="9600" y="13200"/>
                    <a:pt x="15600" y="17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ha"/>
            <p:cNvSpPr/>
            <p:nvPr/>
          </p:nvSpPr>
          <p:spPr>
            <a:xfrm>
              <a:off x="4310921" y="863392"/>
              <a:ext cx="102854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40"/>
                    <a:pt x="0" y="7680"/>
                    <a:pt x="3600" y="11280"/>
                  </a:cubicBezTo>
                  <a:cubicBezTo>
                    <a:pt x="7200" y="14880"/>
                    <a:pt x="14400" y="1824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ha"/>
            <p:cNvSpPr/>
            <p:nvPr/>
          </p:nvSpPr>
          <p:spPr>
            <a:xfrm>
              <a:off x="4528056" y="1217663"/>
              <a:ext cx="137138" cy="14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ha"/>
            <p:cNvSpPr/>
            <p:nvPr/>
          </p:nvSpPr>
          <p:spPr>
            <a:xfrm>
              <a:off x="4939467" y="1583363"/>
              <a:ext cx="45713" cy="14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ha"/>
            <p:cNvSpPr/>
            <p:nvPr/>
          </p:nvSpPr>
          <p:spPr>
            <a:xfrm>
              <a:off x="1363233" y="192224"/>
              <a:ext cx="161012" cy="26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0681" fill="norm" stroke="1" extrusionOk="0">
                  <a:moveTo>
                    <a:pt x="7265" y="7749"/>
                  </a:moveTo>
                  <a:cubicBezTo>
                    <a:pt x="5301" y="8637"/>
                    <a:pt x="3337" y="9524"/>
                    <a:pt x="2110" y="10708"/>
                  </a:cubicBezTo>
                  <a:cubicBezTo>
                    <a:pt x="883" y="11892"/>
                    <a:pt x="392" y="13371"/>
                    <a:pt x="146" y="14998"/>
                  </a:cubicBezTo>
                  <a:cubicBezTo>
                    <a:pt x="-99" y="16626"/>
                    <a:pt x="-99" y="18401"/>
                    <a:pt x="1128" y="19585"/>
                  </a:cubicBezTo>
                  <a:cubicBezTo>
                    <a:pt x="2356" y="20768"/>
                    <a:pt x="4810" y="21360"/>
                    <a:pt x="8246" y="19437"/>
                  </a:cubicBezTo>
                  <a:cubicBezTo>
                    <a:pt x="11683" y="17513"/>
                    <a:pt x="16101" y="13075"/>
                    <a:pt x="18556" y="9968"/>
                  </a:cubicBezTo>
                  <a:cubicBezTo>
                    <a:pt x="21010" y="6861"/>
                    <a:pt x="21501" y="5086"/>
                    <a:pt x="19537" y="3459"/>
                  </a:cubicBezTo>
                  <a:cubicBezTo>
                    <a:pt x="17574" y="1831"/>
                    <a:pt x="13156" y="352"/>
                    <a:pt x="9719" y="56"/>
                  </a:cubicBezTo>
                  <a:cubicBezTo>
                    <a:pt x="6283" y="-240"/>
                    <a:pt x="3828" y="648"/>
                    <a:pt x="2356" y="2571"/>
                  </a:cubicBezTo>
                  <a:cubicBezTo>
                    <a:pt x="883" y="4494"/>
                    <a:pt x="392" y="7453"/>
                    <a:pt x="146" y="9672"/>
                  </a:cubicBezTo>
                  <a:cubicBezTo>
                    <a:pt x="-99" y="11892"/>
                    <a:pt x="-99" y="13371"/>
                    <a:pt x="637" y="14702"/>
                  </a:cubicBezTo>
                  <a:cubicBezTo>
                    <a:pt x="1374" y="16034"/>
                    <a:pt x="2846" y="17218"/>
                    <a:pt x="4810" y="17513"/>
                  </a:cubicBezTo>
                  <a:cubicBezTo>
                    <a:pt x="6774" y="17809"/>
                    <a:pt x="9228" y="17218"/>
                    <a:pt x="11437" y="15442"/>
                  </a:cubicBezTo>
                  <a:cubicBezTo>
                    <a:pt x="13646" y="13667"/>
                    <a:pt x="15610" y="10708"/>
                    <a:pt x="16592" y="8489"/>
                  </a:cubicBezTo>
                  <a:cubicBezTo>
                    <a:pt x="17574" y="6270"/>
                    <a:pt x="17574" y="4790"/>
                    <a:pt x="15365" y="4050"/>
                  </a:cubicBezTo>
                  <a:cubicBezTo>
                    <a:pt x="13156" y="3311"/>
                    <a:pt x="8737" y="3311"/>
                    <a:pt x="5792" y="3902"/>
                  </a:cubicBezTo>
                  <a:cubicBezTo>
                    <a:pt x="2846" y="4494"/>
                    <a:pt x="1374" y="5678"/>
                    <a:pt x="637" y="7749"/>
                  </a:cubicBezTo>
                  <a:cubicBezTo>
                    <a:pt x="-99" y="9820"/>
                    <a:pt x="-99" y="12779"/>
                    <a:pt x="883" y="14850"/>
                  </a:cubicBezTo>
                  <a:cubicBezTo>
                    <a:pt x="1865" y="16922"/>
                    <a:pt x="3828" y="18105"/>
                    <a:pt x="7019" y="17809"/>
                  </a:cubicBezTo>
                  <a:cubicBezTo>
                    <a:pt x="10210" y="17513"/>
                    <a:pt x="14628" y="15738"/>
                    <a:pt x="17083" y="14111"/>
                  </a:cubicBezTo>
                  <a:cubicBezTo>
                    <a:pt x="19537" y="12483"/>
                    <a:pt x="20028" y="11004"/>
                    <a:pt x="19046" y="9968"/>
                  </a:cubicBezTo>
                  <a:cubicBezTo>
                    <a:pt x="18065" y="8933"/>
                    <a:pt x="15610" y="8341"/>
                    <a:pt x="13156" y="7749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ha"/>
            <p:cNvSpPr/>
            <p:nvPr/>
          </p:nvSpPr>
          <p:spPr>
            <a:xfrm>
              <a:off x="3712695" y="54965"/>
              <a:ext cx="252257" cy="35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037" fill="norm" stroke="1" extrusionOk="0">
                  <a:moveTo>
                    <a:pt x="5095" y="5900"/>
                  </a:moveTo>
                  <a:cubicBezTo>
                    <a:pt x="3507" y="6575"/>
                    <a:pt x="1919" y="7250"/>
                    <a:pt x="966" y="8713"/>
                  </a:cubicBezTo>
                  <a:cubicBezTo>
                    <a:pt x="13" y="10175"/>
                    <a:pt x="-305" y="12425"/>
                    <a:pt x="330" y="14113"/>
                  </a:cubicBezTo>
                  <a:cubicBezTo>
                    <a:pt x="966" y="15800"/>
                    <a:pt x="2554" y="16925"/>
                    <a:pt x="4777" y="17713"/>
                  </a:cubicBezTo>
                  <a:cubicBezTo>
                    <a:pt x="7001" y="18500"/>
                    <a:pt x="9860" y="18950"/>
                    <a:pt x="12719" y="17600"/>
                  </a:cubicBezTo>
                  <a:cubicBezTo>
                    <a:pt x="15577" y="16250"/>
                    <a:pt x="18436" y="13100"/>
                    <a:pt x="19866" y="10738"/>
                  </a:cubicBezTo>
                  <a:cubicBezTo>
                    <a:pt x="21295" y="8375"/>
                    <a:pt x="21295" y="6800"/>
                    <a:pt x="20501" y="5113"/>
                  </a:cubicBezTo>
                  <a:cubicBezTo>
                    <a:pt x="19707" y="3425"/>
                    <a:pt x="18119" y="1625"/>
                    <a:pt x="16213" y="725"/>
                  </a:cubicBezTo>
                  <a:cubicBezTo>
                    <a:pt x="14307" y="-175"/>
                    <a:pt x="12083" y="-175"/>
                    <a:pt x="9701" y="388"/>
                  </a:cubicBezTo>
                  <a:cubicBezTo>
                    <a:pt x="7319" y="950"/>
                    <a:pt x="4777" y="2075"/>
                    <a:pt x="3983" y="4438"/>
                  </a:cubicBezTo>
                  <a:cubicBezTo>
                    <a:pt x="3189" y="6800"/>
                    <a:pt x="4142" y="10400"/>
                    <a:pt x="5889" y="12763"/>
                  </a:cubicBezTo>
                  <a:cubicBezTo>
                    <a:pt x="7636" y="15125"/>
                    <a:pt x="10177" y="16250"/>
                    <a:pt x="12242" y="16700"/>
                  </a:cubicBezTo>
                  <a:cubicBezTo>
                    <a:pt x="14307" y="17150"/>
                    <a:pt x="15895" y="16925"/>
                    <a:pt x="17324" y="14788"/>
                  </a:cubicBezTo>
                  <a:cubicBezTo>
                    <a:pt x="18754" y="12650"/>
                    <a:pt x="20024" y="8600"/>
                    <a:pt x="20024" y="6013"/>
                  </a:cubicBezTo>
                  <a:cubicBezTo>
                    <a:pt x="20024" y="3425"/>
                    <a:pt x="18754" y="2300"/>
                    <a:pt x="16213" y="1962"/>
                  </a:cubicBezTo>
                  <a:cubicBezTo>
                    <a:pt x="13671" y="1625"/>
                    <a:pt x="9860" y="2075"/>
                    <a:pt x="7001" y="4100"/>
                  </a:cubicBezTo>
                  <a:cubicBezTo>
                    <a:pt x="4142" y="6125"/>
                    <a:pt x="2236" y="9725"/>
                    <a:pt x="2554" y="12875"/>
                  </a:cubicBezTo>
                  <a:cubicBezTo>
                    <a:pt x="2871" y="16025"/>
                    <a:pt x="5413" y="18725"/>
                    <a:pt x="7954" y="20075"/>
                  </a:cubicBezTo>
                  <a:cubicBezTo>
                    <a:pt x="10495" y="21425"/>
                    <a:pt x="13036" y="21425"/>
                    <a:pt x="14783" y="19625"/>
                  </a:cubicBezTo>
                  <a:cubicBezTo>
                    <a:pt x="16530" y="17825"/>
                    <a:pt x="17483" y="14225"/>
                    <a:pt x="17166" y="11975"/>
                  </a:cubicBezTo>
                  <a:cubicBezTo>
                    <a:pt x="16848" y="9725"/>
                    <a:pt x="15260" y="8825"/>
                    <a:pt x="13671" y="7925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ha"/>
            <p:cNvSpPr/>
            <p:nvPr/>
          </p:nvSpPr>
          <p:spPr>
            <a:xfrm>
              <a:off x="139659" y="1823353"/>
              <a:ext cx="11429" cy="3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ha"/>
            <p:cNvSpPr/>
            <p:nvPr/>
          </p:nvSpPr>
          <p:spPr>
            <a:xfrm>
              <a:off x="0" y="1811925"/>
              <a:ext cx="272845" cy="36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8950" y="0"/>
                  </a:moveTo>
                  <a:cubicBezTo>
                    <a:pt x="6031" y="1350"/>
                    <a:pt x="3112" y="2700"/>
                    <a:pt x="1506" y="4950"/>
                  </a:cubicBezTo>
                  <a:cubicBezTo>
                    <a:pt x="-99" y="7200"/>
                    <a:pt x="-391" y="10350"/>
                    <a:pt x="485" y="12712"/>
                  </a:cubicBezTo>
                  <a:cubicBezTo>
                    <a:pt x="1360" y="15075"/>
                    <a:pt x="3404" y="16650"/>
                    <a:pt x="6031" y="17550"/>
                  </a:cubicBezTo>
                  <a:cubicBezTo>
                    <a:pt x="8658" y="18450"/>
                    <a:pt x="11868" y="18675"/>
                    <a:pt x="14495" y="16987"/>
                  </a:cubicBezTo>
                  <a:cubicBezTo>
                    <a:pt x="17123" y="15300"/>
                    <a:pt x="19166" y="11700"/>
                    <a:pt x="20187" y="9337"/>
                  </a:cubicBezTo>
                  <a:cubicBezTo>
                    <a:pt x="21209" y="6975"/>
                    <a:pt x="21209" y="5850"/>
                    <a:pt x="19750" y="4725"/>
                  </a:cubicBezTo>
                  <a:cubicBezTo>
                    <a:pt x="18290" y="3600"/>
                    <a:pt x="15371" y="2475"/>
                    <a:pt x="12014" y="2812"/>
                  </a:cubicBezTo>
                  <a:cubicBezTo>
                    <a:pt x="8658" y="3150"/>
                    <a:pt x="4863" y="4950"/>
                    <a:pt x="2820" y="7200"/>
                  </a:cubicBezTo>
                  <a:cubicBezTo>
                    <a:pt x="777" y="9450"/>
                    <a:pt x="485" y="12150"/>
                    <a:pt x="2090" y="14625"/>
                  </a:cubicBezTo>
                  <a:cubicBezTo>
                    <a:pt x="3695" y="17100"/>
                    <a:pt x="7198" y="19350"/>
                    <a:pt x="10555" y="19913"/>
                  </a:cubicBezTo>
                  <a:cubicBezTo>
                    <a:pt x="13912" y="20475"/>
                    <a:pt x="17123" y="19350"/>
                    <a:pt x="18728" y="17438"/>
                  </a:cubicBezTo>
                  <a:cubicBezTo>
                    <a:pt x="20333" y="15525"/>
                    <a:pt x="20333" y="12825"/>
                    <a:pt x="18436" y="10237"/>
                  </a:cubicBezTo>
                  <a:cubicBezTo>
                    <a:pt x="16539" y="7650"/>
                    <a:pt x="12744" y="5175"/>
                    <a:pt x="9971" y="3937"/>
                  </a:cubicBezTo>
                  <a:cubicBezTo>
                    <a:pt x="7198" y="2700"/>
                    <a:pt x="5447" y="2700"/>
                    <a:pt x="3841" y="4612"/>
                  </a:cubicBezTo>
                  <a:cubicBezTo>
                    <a:pt x="2236" y="6525"/>
                    <a:pt x="777" y="10350"/>
                    <a:pt x="1360" y="13500"/>
                  </a:cubicBezTo>
                  <a:cubicBezTo>
                    <a:pt x="1944" y="16650"/>
                    <a:pt x="4571" y="19125"/>
                    <a:pt x="7198" y="2160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ha"/>
            <p:cNvSpPr/>
            <p:nvPr/>
          </p:nvSpPr>
          <p:spPr>
            <a:xfrm>
              <a:off x="4945538" y="1858313"/>
              <a:ext cx="258766" cy="45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0718" fill="norm" stroke="1" extrusionOk="0">
                  <a:moveTo>
                    <a:pt x="11542" y="6190"/>
                  </a:moveTo>
                  <a:cubicBezTo>
                    <a:pt x="11542" y="5326"/>
                    <a:pt x="11542" y="4462"/>
                    <a:pt x="11388" y="3426"/>
                  </a:cubicBezTo>
                  <a:cubicBezTo>
                    <a:pt x="11234" y="2389"/>
                    <a:pt x="10925" y="1179"/>
                    <a:pt x="9999" y="488"/>
                  </a:cubicBezTo>
                  <a:cubicBezTo>
                    <a:pt x="9074" y="-203"/>
                    <a:pt x="7531" y="-376"/>
                    <a:pt x="6142" y="1438"/>
                  </a:cubicBezTo>
                  <a:cubicBezTo>
                    <a:pt x="4754" y="3253"/>
                    <a:pt x="3519" y="7054"/>
                    <a:pt x="3365" y="10078"/>
                  </a:cubicBezTo>
                  <a:cubicBezTo>
                    <a:pt x="3211" y="13102"/>
                    <a:pt x="4137" y="15349"/>
                    <a:pt x="5217" y="16731"/>
                  </a:cubicBezTo>
                  <a:cubicBezTo>
                    <a:pt x="6297" y="18114"/>
                    <a:pt x="7531" y="18632"/>
                    <a:pt x="9691" y="18027"/>
                  </a:cubicBezTo>
                  <a:cubicBezTo>
                    <a:pt x="11851" y="17422"/>
                    <a:pt x="14937" y="15694"/>
                    <a:pt x="15399" y="13102"/>
                  </a:cubicBezTo>
                  <a:cubicBezTo>
                    <a:pt x="15862" y="10510"/>
                    <a:pt x="13702" y="7054"/>
                    <a:pt x="11851" y="5154"/>
                  </a:cubicBezTo>
                  <a:cubicBezTo>
                    <a:pt x="9999" y="3253"/>
                    <a:pt x="8457" y="2907"/>
                    <a:pt x="6759" y="2734"/>
                  </a:cubicBezTo>
                  <a:cubicBezTo>
                    <a:pt x="5062" y="2562"/>
                    <a:pt x="3211" y="2562"/>
                    <a:pt x="1822" y="4549"/>
                  </a:cubicBezTo>
                  <a:cubicBezTo>
                    <a:pt x="434" y="6536"/>
                    <a:pt x="-492" y="10510"/>
                    <a:pt x="279" y="13707"/>
                  </a:cubicBezTo>
                  <a:cubicBezTo>
                    <a:pt x="1051" y="16904"/>
                    <a:pt x="3519" y="19323"/>
                    <a:pt x="6451" y="20274"/>
                  </a:cubicBezTo>
                  <a:cubicBezTo>
                    <a:pt x="9382" y="21224"/>
                    <a:pt x="12777" y="20706"/>
                    <a:pt x="15708" y="18200"/>
                  </a:cubicBezTo>
                  <a:cubicBezTo>
                    <a:pt x="18639" y="15694"/>
                    <a:pt x="21108" y="11202"/>
                    <a:pt x="20954" y="7746"/>
                  </a:cubicBezTo>
                  <a:cubicBezTo>
                    <a:pt x="20799" y="4290"/>
                    <a:pt x="18022" y="1870"/>
                    <a:pt x="14782" y="1006"/>
                  </a:cubicBezTo>
                  <a:cubicBezTo>
                    <a:pt x="11542" y="142"/>
                    <a:pt x="7839" y="834"/>
                    <a:pt x="5525" y="2130"/>
                  </a:cubicBezTo>
                  <a:cubicBezTo>
                    <a:pt x="3211" y="3426"/>
                    <a:pt x="2285" y="5326"/>
                    <a:pt x="1359" y="7227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ha"/>
            <p:cNvSpPr/>
            <p:nvPr/>
          </p:nvSpPr>
          <p:spPr>
            <a:xfrm>
              <a:off x="3710424" y="3653512"/>
              <a:ext cx="245349" cy="37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0875" fill="norm" stroke="1" extrusionOk="0">
                  <a:moveTo>
                    <a:pt x="6330" y="10814"/>
                  </a:moveTo>
                  <a:cubicBezTo>
                    <a:pt x="6330" y="9744"/>
                    <a:pt x="6330" y="8675"/>
                    <a:pt x="5524" y="8354"/>
                  </a:cubicBezTo>
                  <a:cubicBezTo>
                    <a:pt x="4718" y="8034"/>
                    <a:pt x="3106" y="8461"/>
                    <a:pt x="1978" y="9531"/>
                  </a:cubicBezTo>
                  <a:cubicBezTo>
                    <a:pt x="850" y="10600"/>
                    <a:pt x="205" y="12311"/>
                    <a:pt x="527" y="14129"/>
                  </a:cubicBezTo>
                  <a:cubicBezTo>
                    <a:pt x="850" y="15946"/>
                    <a:pt x="2139" y="17871"/>
                    <a:pt x="4396" y="18941"/>
                  </a:cubicBezTo>
                  <a:cubicBezTo>
                    <a:pt x="6653" y="20010"/>
                    <a:pt x="9876" y="20224"/>
                    <a:pt x="12456" y="19154"/>
                  </a:cubicBezTo>
                  <a:cubicBezTo>
                    <a:pt x="15035" y="18085"/>
                    <a:pt x="16969" y="15733"/>
                    <a:pt x="17614" y="13487"/>
                  </a:cubicBezTo>
                  <a:cubicBezTo>
                    <a:pt x="18259" y="11242"/>
                    <a:pt x="17614" y="9103"/>
                    <a:pt x="15518" y="7713"/>
                  </a:cubicBezTo>
                  <a:cubicBezTo>
                    <a:pt x="13423" y="6323"/>
                    <a:pt x="9876" y="5681"/>
                    <a:pt x="7297" y="5574"/>
                  </a:cubicBezTo>
                  <a:cubicBezTo>
                    <a:pt x="4718" y="5467"/>
                    <a:pt x="3106" y="5895"/>
                    <a:pt x="1817" y="7713"/>
                  </a:cubicBezTo>
                  <a:cubicBezTo>
                    <a:pt x="527" y="9531"/>
                    <a:pt x="-440" y="12739"/>
                    <a:pt x="205" y="15305"/>
                  </a:cubicBezTo>
                  <a:cubicBezTo>
                    <a:pt x="850" y="17871"/>
                    <a:pt x="3106" y="19796"/>
                    <a:pt x="5847" y="20544"/>
                  </a:cubicBezTo>
                  <a:cubicBezTo>
                    <a:pt x="8587" y="21293"/>
                    <a:pt x="11811" y="20865"/>
                    <a:pt x="14712" y="18299"/>
                  </a:cubicBezTo>
                  <a:cubicBezTo>
                    <a:pt x="17614" y="15733"/>
                    <a:pt x="20193" y="11028"/>
                    <a:pt x="20676" y="7713"/>
                  </a:cubicBezTo>
                  <a:cubicBezTo>
                    <a:pt x="21160" y="4398"/>
                    <a:pt x="19548" y="2473"/>
                    <a:pt x="17775" y="1297"/>
                  </a:cubicBezTo>
                  <a:cubicBezTo>
                    <a:pt x="16002" y="121"/>
                    <a:pt x="14067" y="-307"/>
                    <a:pt x="12133" y="228"/>
                  </a:cubicBezTo>
                  <a:cubicBezTo>
                    <a:pt x="10199" y="762"/>
                    <a:pt x="8264" y="2259"/>
                    <a:pt x="8748" y="4398"/>
                  </a:cubicBezTo>
                  <a:cubicBezTo>
                    <a:pt x="9232" y="6537"/>
                    <a:pt x="12133" y="9317"/>
                    <a:pt x="15035" y="12097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ha"/>
            <p:cNvSpPr/>
            <p:nvPr/>
          </p:nvSpPr>
          <p:spPr>
            <a:xfrm>
              <a:off x="1263900" y="3712509"/>
              <a:ext cx="289872" cy="4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094" fill="norm" stroke="1" extrusionOk="0">
                  <a:moveTo>
                    <a:pt x="7796" y="10236"/>
                  </a:moveTo>
                  <a:cubicBezTo>
                    <a:pt x="6986" y="9465"/>
                    <a:pt x="6176" y="8693"/>
                    <a:pt x="5501" y="8790"/>
                  </a:cubicBezTo>
                  <a:cubicBezTo>
                    <a:pt x="4826" y="8886"/>
                    <a:pt x="4286" y="9851"/>
                    <a:pt x="4016" y="11393"/>
                  </a:cubicBezTo>
                  <a:cubicBezTo>
                    <a:pt x="3746" y="12936"/>
                    <a:pt x="3746" y="15058"/>
                    <a:pt x="4826" y="16890"/>
                  </a:cubicBezTo>
                  <a:cubicBezTo>
                    <a:pt x="5906" y="18722"/>
                    <a:pt x="8066" y="20265"/>
                    <a:pt x="10631" y="20843"/>
                  </a:cubicBezTo>
                  <a:cubicBezTo>
                    <a:pt x="13196" y="21422"/>
                    <a:pt x="16166" y="21036"/>
                    <a:pt x="18191" y="19301"/>
                  </a:cubicBezTo>
                  <a:cubicBezTo>
                    <a:pt x="20216" y="17565"/>
                    <a:pt x="21296" y="14479"/>
                    <a:pt x="19946" y="11586"/>
                  </a:cubicBezTo>
                  <a:cubicBezTo>
                    <a:pt x="18596" y="8693"/>
                    <a:pt x="14816" y="5993"/>
                    <a:pt x="11306" y="5029"/>
                  </a:cubicBezTo>
                  <a:cubicBezTo>
                    <a:pt x="7796" y="4065"/>
                    <a:pt x="4556" y="4836"/>
                    <a:pt x="2531" y="6668"/>
                  </a:cubicBezTo>
                  <a:cubicBezTo>
                    <a:pt x="506" y="8501"/>
                    <a:pt x="-304" y="11393"/>
                    <a:pt x="101" y="13804"/>
                  </a:cubicBezTo>
                  <a:cubicBezTo>
                    <a:pt x="506" y="16215"/>
                    <a:pt x="2126" y="18143"/>
                    <a:pt x="5501" y="18626"/>
                  </a:cubicBezTo>
                  <a:cubicBezTo>
                    <a:pt x="8876" y="19108"/>
                    <a:pt x="14006" y="18143"/>
                    <a:pt x="16976" y="15926"/>
                  </a:cubicBezTo>
                  <a:cubicBezTo>
                    <a:pt x="19946" y="13708"/>
                    <a:pt x="20756" y="10236"/>
                    <a:pt x="18866" y="7343"/>
                  </a:cubicBezTo>
                  <a:cubicBezTo>
                    <a:pt x="16976" y="4451"/>
                    <a:pt x="12386" y="2136"/>
                    <a:pt x="9281" y="979"/>
                  </a:cubicBezTo>
                  <a:cubicBezTo>
                    <a:pt x="6176" y="-178"/>
                    <a:pt x="4556" y="-178"/>
                    <a:pt x="3611" y="304"/>
                  </a:cubicBezTo>
                  <a:cubicBezTo>
                    <a:pt x="2666" y="786"/>
                    <a:pt x="2396" y="1751"/>
                    <a:pt x="2936" y="3872"/>
                  </a:cubicBezTo>
                  <a:cubicBezTo>
                    <a:pt x="3476" y="5993"/>
                    <a:pt x="4826" y="9272"/>
                    <a:pt x="6041" y="11201"/>
                  </a:cubicBezTo>
                  <a:cubicBezTo>
                    <a:pt x="7256" y="13129"/>
                    <a:pt x="8336" y="13708"/>
                    <a:pt x="9956" y="13611"/>
                  </a:cubicBezTo>
                  <a:cubicBezTo>
                    <a:pt x="11576" y="13515"/>
                    <a:pt x="13736" y="12743"/>
                    <a:pt x="14816" y="11393"/>
                  </a:cubicBezTo>
                  <a:cubicBezTo>
                    <a:pt x="15896" y="10043"/>
                    <a:pt x="15896" y="8115"/>
                    <a:pt x="15221" y="6765"/>
                  </a:cubicBezTo>
                  <a:cubicBezTo>
                    <a:pt x="14546" y="5415"/>
                    <a:pt x="13196" y="4643"/>
                    <a:pt x="11576" y="4451"/>
                  </a:cubicBezTo>
                  <a:cubicBezTo>
                    <a:pt x="9956" y="4258"/>
                    <a:pt x="8066" y="4643"/>
                    <a:pt x="6176" y="5029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ha"/>
            <p:cNvSpPr/>
            <p:nvPr/>
          </p:nvSpPr>
          <p:spPr>
            <a:xfrm>
              <a:off x="1445992" y="3603436"/>
              <a:ext cx="112397" cy="16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800"/>
                    <a:pt x="5760" y="12000"/>
                    <a:pt x="9360" y="8400"/>
                  </a:cubicBezTo>
                  <a:cubicBezTo>
                    <a:pt x="12960" y="4800"/>
                    <a:pt x="17280" y="24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ha"/>
            <p:cNvSpPr/>
            <p:nvPr/>
          </p:nvSpPr>
          <p:spPr>
            <a:xfrm>
              <a:off x="1637065" y="3356166"/>
              <a:ext cx="112397" cy="13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ha"/>
            <p:cNvSpPr/>
            <p:nvPr/>
          </p:nvSpPr>
          <p:spPr>
            <a:xfrm>
              <a:off x="1858662" y="2962780"/>
              <a:ext cx="138071" cy="24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485" y="21600"/>
                  </a:moveTo>
                  <a:cubicBezTo>
                    <a:pt x="-84" y="19964"/>
                    <a:pt x="-652" y="18327"/>
                    <a:pt x="1906" y="15545"/>
                  </a:cubicBezTo>
                  <a:cubicBezTo>
                    <a:pt x="4464" y="12764"/>
                    <a:pt x="10148" y="8836"/>
                    <a:pt x="13843" y="6055"/>
                  </a:cubicBezTo>
                  <a:cubicBezTo>
                    <a:pt x="17537" y="3273"/>
                    <a:pt x="19243" y="1636"/>
                    <a:pt x="20948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ha"/>
            <p:cNvSpPr/>
            <p:nvPr/>
          </p:nvSpPr>
          <p:spPr>
            <a:xfrm>
              <a:off x="2154086" y="2535675"/>
              <a:ext cx="157355" cy="23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ha"/>
            <p:cNvSpPr/>
            <p:nvPr/>
          </p:nvSpPr>
          <p:spPr>
            <a:xfrm>
              <a:off x="2435076" y="2063613"/>
              <a:ext cx="168595" cy="25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ha"/>
            <p:cNvSpPr/>
            <p:nvPr/>
          </p:nvSpPr>
          <p:spPr>
            <a:xfrm>
              <a:off x="2614910" y="1928737"/>
              <a:ext cx="89917" cy="10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ha"/>
            <p:cNvSpPr/>
            <p:nvPr/>
          </p:nvSpPr>
          <p:spPr>
            <a:xfrm>
              <a:off x="2794743" y="1895019"/>
              <a:ext cx="269751" cy="4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ha"/>
            <p:cNvSpPr/>
            <p:nvPr/>
          </p:nvSpPr>
          <p:spPr>
            <a:xfrm>
              <a:off x="3233087" y="1891272"/>
              <a:ext cx="269751" cy="1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0800"/>
                    <a:pt x="11400" y="0"/>
                    <a:pt x="15000" y="0"/>
                  </a:cubicBezTo>
                  <a:cubicBezTo>
                    <a:pt x="18600" y="0"/>
                    <a:pt x="20100" y="108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ha"/>
            <p:cNvSpPr/>
            <p:nvPr/>
          </p:nvSpPr>
          <p:spPr>
            <a:xfrm>
              <a:off x="3660191" y="1928737"/>
              <a:ext cx="179835" cy="1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ha"/>
            <p:cNvSpPr/>
            <p:nvPr/>
          </p:nvSpPr>
          <p:spPr>
            <a:xfrm>
              <a:off x="4008619" y="1996175"/>
              <a:ext cx="202313" cy="1"/>
            </a:xfrm>
            <a:prstGeom prst="ellipse">
              <a:avLst/>
            </a:pr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ha"/>
            <p:cNvSpPr/>
            <p:nvPr/>
          </p:nvSpPr>
          <p:spPr>
            <a:xfrm>
              <a:off x="4402004" y="1928737"/>
              <a:ext cx="213554" cy="4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ha"/>
            <p:cNvSpPr/>
            <p:nvPr/>
          </p:nvSpPr>
          <p:spPr>
            <a:xfrm>
              <a:off x="4761671" y="1951217"/>
              <a:ext cx="292231" cy="2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0800"/>
                    <a:pt x="6646" y="0"/>
                    <a:pt x="10246" y="0"/>
                  </a:cubicBezTo>
                  <a:cubicBezTo>
                    <a:pt x="13846" y="0"/>
                    <a:pt x="17723" y="108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ha"/>
            <p:cNvSpPr/>
            <p:nvPr/>
          </p:nvSpPr>
          <p:spPr>
            <a:xfrm>
              <a:off x="3221847" y="3356166"/>
              <a:ext cx="1045284" cy="55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20131"/>
                    <a:pt x="465" y="18661"/>
                    <a:pt x="1161" y="16678"/>
                  </a:cubicBezTo>
                  <a:cubicBezTo>
                    <a:pt x="1858" y="14694"/>
                    <a:pt x="3019" y="12196"/>
                    <a:pt x="4335" y="10139"/>
                  </a:cubicBezTo>
                  <a:cubicBezTo>
                    <a:pt x="5652" y="8082"/>
                    <a:pt x="7123" y="6465"/>
                    <a:pt x="8555" y="5290"/>
                  </a:cubicBezTo>
                  <a:cubicBezTo>
                    <a:pt x="9987" y="4114"/>
                    <a:pt x="11381" y="3380"/>
                    <a:pt x="12658" y="2718"/>
                  </a:cubicBezTo>
                  <a:cubicBezTo>
                    <a:pt x="13935" y="2057"/>
                    <a:pt x="15097" y="1469"/>
                    <a:pt x="16374" y="1176"/>
                  </a:cubicBezTo>
                  <a:cubicBezTo>
                    <a:pt x="17652" y="882"/>
                    <a:pt x="19045" y="882"/>
                    <a:pt x="19935" y="735"/>
                  </a:cubicBezTo>
                  <a:cubicBezTo>
                    <a:pt x="20826" y="588"/>
                    <a:pt x="21213" y="294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ha"/>
            <p:cNvSpPr/>
            <p:nvPr/>
          </p:nvSpPr>
          <p:spPr>
            <a:xfrm>
              <a:off x="2519214" y="1966203"/>
              <a:ext cx="848749" cy="40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717" y="21600"/>
                  </a:moveTo>
                  <a:cubicBezTo>
                    <a:pt x="337" y="20994"/>
                    <a:pt x="-44" y="20389"/>
                    <a:pt x="4" y="20187"/>
                  </a:cubicBezTo>
                  <a:cubicBezTo>
                    <a:pt x="51" y="19985"/>
                    <a:pt x="527" y="20187"/>
                    <a:pt x="1859" y="20086"/>
                  </a:cubicBezTo>
                  <a:cubicBezTo>
                    <a:pt x="3191" y="19985"/>
                    <a:pt x="5380" y="19581"/>
                    <a:pt x="7378" y="18471"/>
                  </a:cubicBezTo>
                  <a:cubicBezTo>
                    <a:pt x="9376" y="17361"/>
                    <a:pt x="11184" y="15544"/>
                    <a:pt x="12897" y="13323"/>
                  </a:cubicBezTo>
                  <a:cubicBezTo>
                    <a:pt x="14610" y="11103"/>
                    <a:pt x="16227" y="8478"/>
                    <a:pt x="17369" y="6460"/>
                  </a:cubicBezTo>
                  <a:cubicBezTo>
                    <a:pt x="18511" y="4441"/>
                    <a:pt x="19177" y="3028"/>
                    <a:pt x="19653" y="1918"/>
                  </a:cubicBezTo>
                  <a:cubicBezTo>
                    <a:pt x="20129" y="807"/>
                    <a:pt x="20414" y="0"/>
                    <a:pt x="20700" y="0"/>
                  </a:cubicBezTo>
                  <a:cubicBezTo>
                    <a:pt x="20985" y="0"/>
                    <a:pt x="21271" y="807"/>
                    <a:pt x="21556" y="1615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ha"/>
            <p:cNvSpPr/>
            <p:nvPr/>
          </p:nvSpPr>
          <p:spPr>
            <a:xfrm>
              <a:off x="4628464" y="2063613"/>
              <a:ext cx="324282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79" y="0"/>
                  </a:moveTo>
                  <a:cubicBezTo>
                    <a:pt x="634" y="738"/>
                    <a:pt x="-111" y="1477"/>
                    <a:pt x="13" y="3323"/>
                  </a:cubicBezTo>
                  <a:cubicBezTo>
                    <a:pt x="137" y="5169"/>
                    <a:pt x="1130" y="8123"/>
                    <a:pt x="2868" y="10892"/>
                  </a:cubicBezTo>
                  <a:cubicBezTo>
                    <a:pt x="4606" y="13662"/>
                    <a:pt x="7089" y="16246"/>
                    <a:pt x="9448" y="18000"/>
                  </a:cubicBezTo>
                  <a:cubicBezTo>
                    <a:pt x="11806" y="19754"/>
                    <a:pt x="14041" y="20677"/>
                    <a:pt x="16027" y="21138"/>
                  </a:cubicBezTo>
                  <a:cubicBezTo>
                    <a:pt x="18013" y="21600"/>
                    <a:pt x="19751" y="21600"/>
                    <a:pt x="21489" y="2160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ha"/>
            <p:cNvSpPr/>
            <p:nvPr/>
          </p:nvSpPr>
          <p:spPr>
            <a:xfrm>
              <a:off x="1738221" y="3434842"/>
              <a:ext cx="258512" cy="4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702"/>
                    <a:pt x="6261" y="1405"/>
                    <a:pt x="9861" y="3424"/>
                  </a:cubicBezTo>
                  <a:cubicBezTo>
                    <a:pt x="13461" y="5444"/>
                    <a:pt x="17530" y="8780"/>
                    <a:pt x="19565" y="12029"/>
                  </a:cubicBezTo>
                  <a:cubicBezTo>
                    <a:pt x="21600" y="15278"/>
                    <a:pt x="21600" y="18439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ha"/>
            <p:cNvSpPr/>
            <p:nvPr/>
          </p:nvSpPr>
          <p:spPr>
            <a:xfrm>
              <a:off x="3210608" y="3322446"/>
              <a:ext cx="1022803" cy="68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" y="19830"/>
                    <a:pt x="633" y="18059"/>
                    <a:pt x="1424" y="16111"/>
                  </a:cubicBezTo>
                  <a:cubicBezTo>
                    <a:pt x="2215" y="14164"/>
                    <a:pt x="3481" y="12039"/>
                    <a:pt x="4708" y="10210"/>
                  </a:cubicBezTo>
                  <a:cubicBezTo>
                    <a:pt x="5934" y="8380"/>
                    <a:pt x="7121" y="6846"/>
                    <a:pt x="8505" y="5489"/>
                  </a:cubicBezTo>
                  <a:cubicBezTo>
                    <a:pt x="9890" y="4131"/>
                    <a:pt x="11473" y="2951"/>
                    <a:pt x="12857" y="2184"/>
                  </a:cubicBezTo>
                  <a:cubicBezTo>
                    <a:pt x="14242" y="1416"/>
                    <a:pt x="15429" y="1062"/>
                    <a:pt x="16853" y="767"/>
                  </a:cubicBezTo>
                  <a:cubicBezTo>
                    <a:pt x="18277" y="472"/>
                    <a:pt x="19938" y="236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ha"/>
            <p:cNvSpPr/>
            <p:nvPr/>
          </p:nvSpPr>
          <p:spPr>
            <a:xfrm>
              <a:off x="2521930" y="1826683"/>
              <a:ext cx="256393" cy="24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47" fill="norm" stroke="1" extrusionOk="0">
                  <a:moveTo>
                    <a:pt x="12113" y="15033"/>
                  </a:moveTo>
                  <a:cubicBezTo>
                    <a:pt x="11201" y="13704"/>
                    <a:pt x="10288" y="12375"/>
                    <a:pt x="9375" y="12375"/>
                  </a:cubicBezTo>
                  <a:cubicBezTo>
                    <a:pt x="8463" y="12375"/>
                    <a:pt x="7550" y="13704"/>
                    <a:pt x="6941" y="15199"/>
                  </a:cubicBezTo>
                  <a:cubicBezTo>
                    <a:pt x="6333" y="16695"/>
                    <a:pt x="6029" y="18356"/>
                    <a:pt x="6637" y="19519"/>
                  </a:cubicBezTo>
                  <a:cubicBezTo>
                    <a:pt x="7246" y="20682"/>
                    <a:pt x="8767" y="21347"/>
                    <a:pt x="10440" y="21347"/>
                  </a:cubicBezTo>
                  <a:cubicBezTo>
                    <a:pt x="12113" y="21347"/>
                    <a:pt x="13939" y="20682"/>
                    <a:pt x="15612" y="18855"/>
                  </a:cubicBezTo>
                  <a:cubicBezTo>
                    <a:pt x="17285" y="17027"/>
                    <a:pt x="18806" y="14036"/>
                    <a:pt x="18806" y="11212"/>
                  </a:cubicBezTo>
                  <a:cubicBezTo>
                    <a:pt x="18806" y="8387"/>
                    <a:pt x="17285" y="5729"/>
                    <a:pt x="14699" y="3569"/>
                  </a:cubicBezTo>
                  <a:cubicBezTo>
                    <a:pt x="12113" y="1409"/>
                    <a:pt x="8463" y="-253"/>
                    <a:pt x="5724" y="578"/>
                  </a:cubicBezTo>
                  <a:cubicBezTo>
                    <a:pt x="2986" y="1409"/>
                    <a:pt x="1161" y="4732"/>
                    <a:pt x="401" y="7224"/>
                  </a:cubicBezTo>
                  <a:cubicBezTo>
                    <a:pt x="-360" y="9716"/>
                    <a:pt x="-56" y="11378"/>
                    <a:pt x="1465" y="12707"/>
                  </a:cubicBezTo>
                  <a:cubicBezTo>
                    <a:pt x="2986" y="14036"/>
                    <a:pt x="5725" y="15033"/>
                    <a:pt x="7854" y="15365"/>
                  </a:cubicBezTo>
                  <a:cubicBezTo>
                    <a:pt x="9984" y="15698"/>
                    <a:pt x="11505" y="15365"/>
                    <a:pt x="12722" y="14369"/>
                  </a:cubicBezTo>
                  <a:cubicBezTo>
                    <a:pt x="13939" y="13372"/>
                    <a:pt x="14851" y="11710"/>
                    <a:pt x="14851" y="10215"/>
                  </a:cubicBezTo>
                  <a:cubicBezTo>
                    <a:pt x="14851" y="8719"/>
                    <a:pt x="13939" y="7390"/>
                    <a:pt x="12722" y="6559"/>
                  </a:cubicBezTo>
                  <a:cubicBezTo>
                    <a:pt x="11505" y="5729"/>
                    <a:pt x="9984" y="5396"/>
                    <a:pt x="8767" y="5895"/>
                  </a:cubicBezTo>
                  <a:cubicBezTo>
                    <a:pt x="7550" y="6393"/>
                    <a:pt x="6637" y="7722"/>
                    <a:pt x="6181" y="9218"/>
                  </a:cubicBezTo>
                  <a:cubicBezTo>
                    <a:pt x="5725" y="10713"/>
                    <a:pt x="5725" y="12375"/>
                    <a:pt x="6637" y="14369"/>
                  </a:cubicBezTo>
                  <a:cubicBezTo>
                    <a:pt x="7550" y="16362"/>
                    <a:pt x="9375" y="18689"/>
                    <a:pt x="11657" y="19353"/>
                  </a:cubicBezTo>
                  <a:cubicBezTo>
                    <a:pt x="13939" y="20018"/>
                    <a:pt x="16677" y="19021"/>
                    <a:pt x="18502" y="17858"/>
                  </a:cubicBezTo>
                  <a:cubicBezTo>
                    <a:pt x="20327" y="16695"/>
                    <a:pt x="21240" y="15365"/>
                    <a:pt x="20632" y="12541"/>
                  </a:cubicBezTo>
                  <a:cubicBezTo>
                    <a:pt x="20023" y="9716"/>
                    <a:pt x="17894" y="5396"/>
                    <a:pt x="16068" y="2904"/>
                  </a:cubicBezTo>
                  <a:cubicBezTo>
                    <a:pt x="14243" y="412"/>
                    <a:pt x="12722" y="-253"/>
                    <a:pt x="11048" y="79"/>
                  </a:cubicBezTo>
                  <a:cubicBezTo>
                    <a:pt x="9375" y="412"/>
                    <a:pt x="7550" y="1741"/>
                    <a:pt x="6485" y="3236"/>
                  </a:cubicBezTo>
                  <a:cubicBezTo>
                    <a:pt x="5420" y="4732"/>
                    <a:pt x="5116" y="6393"/>
                    <a:pt x="5877" y="7889"/>
                  </a:cubicBezTo>
                  <a:cubicBezTo>
                    <a:pt x="6637" y="9384"/>
                    <a:pt x="8463" y="10713"/>
                    <a:pt x="10288" y="12042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ha"/>
            <p:cNvSpPr/>
            <p:nvPr/>
          </p:nvSpPr>
          <p:spPr>
            <a:xfrm>
              <a:off x="1265184" y="3670874"/>
              <a:ext cx="216869" cy="30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63" fill="norm" stroke="1" extrusionOk="0">
                  <a:moveTo>
                    <a:pt x="17374" y="12800"/>
                  </a:moveTo>
                  <a:cubicBezTo>
                    <a:pt x="14494" y="10933"/>
                    <a:pt x="11614" y="9067"/>
                    <a:pt x="9274" y="8000"/>
                  </a:cubicBezTo>
                  <a:cubicBezTo>
                    <a:pt x="6934" y="6933"/>
                    <a:pt x="5134" y="6667"/>
                    <a:pt x="3874" y="7200"/>
                  </a:cubicBezTo>
                  <a:cubicBezTo>
                    <a:pt x="2614" y="7733"/>
                    <a:pt x="1894" y="9067"/>
                    <a:pt x="1714" y="11067"/>
                  </a:cubicBezTo>
                  <a:cubicBezTo>
                    <a:pt x="1534" y="13067"/>
                    <a:pt x="1894" y="15733"/>
                    <a:pt x="2614" y="17600"/>
                  </a:cubicBezTo>
                  <a:cubicBezTo>
                    <a:pt x="3334" y="19467"/>
                    <a:pt x="4414" y="20533"/>
                    <a:pt x="5854" y="21067"/>
                  </a:cubicBezTo>
                  <a:cubicBezTo>
                    <a:pt x="7294" y="21600"/>
                    <a:pt x="9094" y="21600"/>
                    <a:pt x="11254" y="19467"/>
                  </a:cubicBezTo>
                  <a:cubicBezTo>
                    <a:pt x="13414" y="17333"/>
                    <a:pt x="15934" y="13067"/>
                    <a:pt x="16294" y="9733"/>
                  </a:cubicBezTo>
                  <a:cubicBezTo>
                    <a:pt x="16654" y="6400"/>
                    <a:pt x="14854" y="4000"/>
                    <a:pt x="12334" y="2400"/>
                  </a:cubicBezTo>
                  <a:cubicBezTo>
                    <a:pt x="9814" y="800"/>
                    <a:pt x="6574" y="0"/>
                    <a:pt x="4234" y="0"/>
                  </a:cubicBezTo>
                  <a:cubicBezTo>
                    <a:pt x="1894" y="0"/>
                    <a:pt x="454" y="800"/>
                    <a:pt x="94" y="3600"/>
                  </a:cubicBezTo>
                  <a:cubicBezTo>
                    <a:pt x="-266" y="6400"/>
                    <a:pt x="454" y="11200"/>
                    <a:pt x="1534" y="14000"/>
                  </a:cubicBezTo>
                  <a:cubicBezTo>
                    <a:pt x="2614" y="16800"/>
                    <a:pt x="4054" y="17600"/>
                    <a:pt x="6574" y="17733"/>
                  </a:cubicBezTo>
                  <a:cubicBezTo>
                    <a:pt x="9094" y="17867"/>
                    <a:pt x="12694" y="17333"/>
                    <a:pt x="15214" y="16533"/>
                  </a:cubicBezTo>
                  <a:cubicBezTo>
                    <a:pt x="17734" y="15733"/>
                    <a:pt x="19174" y="14667"/>
                    <a:pt x="20074" y="13333"/>
                  </a:cubicBezTo>
                  <a:cubicBezTo>
                    <a:pt x="20974" y="12000"/>
                    <a:pt x="21334" y="10400"/>
                    <a:pt x="19714" y="9333"/>
                  </a:cubicBezTo>
                  <a:cubicBezTo>
                    <a:pt x="18094" y="8267"/>
                    <a:pt x="14494" y="7733"/>
                    <a:pt x="11794" y="7733"/>
                  </a:cubicBezTo>
                  <a:cubicBezTo>
                    <a:pt x="9094" y="7733"/>
                    <a:pt x="7294" y="8267"/>
                    <a:pt x="6214" y="8800"/>
                  </a:cubicBezTo>
                  <a:cubicBezTo>
                    <a:pt x="5134" y="9333"/>
                    <a:pt x="4774" y="9867"/>
                    <a:pt x="4414" y="1040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ha"/>
            <p:cNvSpPr/>
            <p:nvPr/>
          </p:nvSpPr>
          <p:spPr>
            <a:xfrm>
              <a:off x="3727387" y="3755702"/>
              <a:ext cx="194186" cy="2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0672" fill="norm" stroke="1" extrusionOk="0">
                  <a:moveTo>
                    <a:pt x="16520" y="1652"/>
                  </a:moveTo>
                  <a:cubicBezTo>
                    <a:pt x="14556" y="2031"/>
                    <a:pt x="12593" y="2410"/>
                    <a:pt x="10629" y="4304"/>
                  </a:cubicBezTo>
                  <a:cubicBezTo>
                    <a:pt x="8665" y="6199"/>
                    <a:pt x="6702" y="9610"/>
                    <a:pt x="5916" y="12262"/>
                  </a:cubicBezTo>
                  <a:cubicBezTo>
                    <a:pt x="5131" y="14915"/>
                    <a:pt x="5524" y="16810"/>
                    <a:pt x="7684" y="18325"/>
                  </a:cubicBezTo>
                  <a:cubicBezTo>
                    <a:pt x="9844" y="19841"/>
                    <a:pt x="13771" y="20978"/>
                    <a:pt x="16127" y="20599"/>
                  </a:cubicBezTo>
                  <a:cubicBezTo>
                    <a:pt x="18484" y="20220"/>
                    <a:pt x="19269" y="18325"/>
                    <a:pt x="19858" y="14915"/>
                  </a:cubicBezTo>
                  <a:cubicBezTo>
                    <a:pt x="20447" y="11504"/>
                    <a:pt x="20840" y="6578"/>
                    <a:pt x="19073" y="3546"/>
                  </a:cubicBezTo>
                  <a:cubicBezTo>
                    <a:pt x="17305" y="515"/>
                    <a:pt x="13378" y="-622"/>
                    <a:pt x="9844" y="325"/>
                  </a:cubicBezTo>
                  <a:cubicBezTo>
                    <a:pt x="6309" y="1273"/>
                    <a:pt x="3167" y="4304"/>
                    <a:pt x="1400" y="6957"/>
                  </a:cubicBezTo>
                  <a:cubicBezTo>
                    <a:pt x="-367" y="9610"/>
                    <a:pt x="-760" y="11883"/>
                    <a:pt x="1989" y="13589"/>
                  </a:cubicBezTo>
                  <a:cubicBezTo>
                    <a:pt x="4738" y="15294"/>
                    <a:pt x="10629" y="16431"/>
                    <a:pt x="16520" y="17567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ha"/>
            <p:cNvSpPr/>
            <p:nvPr/>
          </p:nvSpPr>
          <p:spPr>
            <a:xfrm>
              <a:off x="5015528" y="1984935"/>
              <a:ext cx="188802" cy="15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67" fill="norm" stroke="1" extrusionOk="0">
                  <a:moveTo>
                    <a:pt x="9239" y="0"/>
                  </a:moveTo>
                  <a:cubicBezTo>
                    <a:pt x="7162" y="527"/>
                    <a:pt x="5085" y="1054"/>
                    <a:pt x="3631" y="2634"/>
                  </a:cubicBezTo>
                  <a:cubicBezTo>
                    <a:pt x="2177" y="4215"/>
                    <a:pt x="1347" y="6849"/>
                    <a:pt x="723" y="9483"/>
                  </a:cubicBezTo>
                  <a:cubicBezTo>
                    <a:pt x="100" y="12117"/>
                    <a:pt x="-315" y="14751"/>
                    <a:pt x="308" y="16859"/>
                  </a:cubicBezTo>
                  <a:cubicBezTo>
                    <a:pt x="931" y="18966"/>
                    <a:pt x="2593" y="20546"/>
                    <a:pt x="5708" y="21073"/>
                  </a:cubicBezTo>
                  <a:cubicBezTo>
                    <a:pt x="8823" y="21600"/>
                    <a:pt x="13393" y="21073"/>
                    <a:pt x="16508" y="19229"/>
                  </a:cubicBezTo>
                  <a:cubicBezTo>
                    <a:pt x="19623" y="17385"/>
                    <a:pt x="21285" y="14224"/>
                    <a:pt x="20870" y="12381"/>
                  </a:cubicBezTo>
                  <a:cubicBezTo>
                    <a:pt x="20454" y="10537"/>
                    <a:pt x="17962" y="10010"/>
                    <a:pt x="15470" y="9483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ha"/>
            <p:cNvSpPr/>
            <p:nvPr/>
          </p:nvSpPr>
          <p:spPr>
            <a:xfrm>
              <a:off x="1513429" y="175361"/>
              <a:ext cx="22481" cy="1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ha"/>
            <p:cNvSpPr/>
            <p:nvPr/>
          </p:nvSpPr>
          <p:spPr>
            <a:xfrm>
              <a:off x="1344835" y="-1"/>
              <a:ext cx="303471" cy="41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5600" y="10184"/>
                  </a:moveTo>
                  <a:cubicBezTo>
                    <a:pt x="4267" y="10184"/>
                    <a:pt x="2933" y="10184"/>
                    <a:pt x="1867" y="10859"/>
                  </a:cubicBezTo>
                  <a:cubicBezTo>
                    <a:pt x="800" y="11534"/>
                    <a:pt x="0" y="12884"/>
                    <a:pt x="0" y="14427"/>
                  </a:cubicBezTo>
                  <a:cubicBezTo>
                    <a:pt x="0" y="15970"/>
                    <a:pt x="800" y="17706"/>
                    <a:pt x="2400" y="19056"/>
                  </a:cubicBezTo>
                  <a:cubicBezTo>
                    <a:pt x="4000" y="20406"/>
                    <a:pt x="6400" y="21370"/>
                    <a:pt x="9200" y="21177"/>
                  </a:cubicBezTo>
                  <a:cubicBezTo>
                    <a:pt x="12000" y="20984"/>
                    <a:pt x="15200" y="19634"/>
                    <a:pt x="17067" y="17706"/>
                  </a:cubicBezTo>
                  <a:cubicBezTo>
                    <a:pt x="18933" y="15777"/>
                    <a:pt x="19467" y="13270"/>
                    <a:pt x="18133" y="11245"/>
                  </a:cubicBezTo>
                  <a:cubicBezTo>
                    <a:pt x="16800" y="9220"/>
                    <a:pt x="13600" y="7677"/>
                    <a:pt x="11333" y="6713"/>
                  </a:cubicBezTo>
                  <a:cubicBezTo>
                    <a:pt x="9067" y="5749"/>
                    <a:pt x="7733" y="5363"/>
                    <a:pt x="6400" y="5170"/>
                  </a:cubicBezTo>
                  <a:cubicBezTo>
                    <a:pt x="5067" y="4977"/>
                    <a:pt x="3733" y="4977"/>
                    <a:pt x="2933" y="5652"/>
                  </a:cubicBezTo>
                  <a:cubicBezTo>
                    <a:pt x="2133" y="6327"/>
                    <a:pt x="1867" y="7677"/>
                    <a:pt x="3067" y="9606"/>
                  </a:cubicBezTo>
                  <a:cubicBezTo>
                    <a:pt x="4267" y="11534"/>
                    <a:pt x="6933" y="14041"/>
                    <a:pt x="8933" y="15295"/>
                  </a:cubicBezTo>
                  <a:cubicBezTo>
                    <a:pt x="10933" y="16549"/>
                    <a:pt x="12267" y="16549"/>
                    <a:pt x="13733" y="15874"/>
                  </a:cubicBezTo>
                  <a:cubicBezTo>
                    <a:pt x="15200" y="15199"/>
                    <a:pt x="16800" y="13849"/>
                    <a:pt x="17333" y="12209"/>
                  </a:cubicBezTo>
                  <a:cubicBezTo>
                    <a:pt x="17867" y="10570"/>
                    <a:pt x="17333" y="8641"/>
                    <a:pt x="15733" y="7291"/>
                  </a:cubicBezTo>
                  <a:cubicBezTo>
                    <a:pt x="14133" y="5941"/>
                    <a:pt x="11467" y="5170"/>
                    <a:pt x="9467" y="4881"/>
                  </a:cubicBezTo>
                  <a:cubicBezTo>
                    <a:pt x="7467" y="4591"/>
                    <a:pt x="6133" y="4784"/>
                    <a:pt x="4800" y="6327"/>
                  </a:cubicBezTo>
                  <a:cubicBezTo>
                    <a:pt x="3467" y="7870"/>
                    <a:pt x="2133" y="10763"/>
                    <a:pt x="2400" y="12981"/>
                  </a:cubicBezTo>
                  <a:cubicBezTo>
                    <a:pt x="2667" y="15199"/>
                    <a:pt x="4533" y="16741"/>
                    <a:pt x="6800" y="17320"/>
                  </a:cubicBezTo>
                  <a:cubicBezTo>
                    <a:pt x="9067" y="17899"/>
                    <a:pt x="11733" y="17513"/>
                    <a:pt x="13333" y="16356"/>
                  </a:cubicBezTo>
                  <a:cubicBezTo>
                    <a:pt x="14933" y="15199"/>
                    <a:pt x="15467" y="13270"/>
                    <a:pt x="15733" y="10859"/>
                  </a:cubicBezTo>
                  <a:cubicBezTo>
                    <a:pt x="16000" y="8449"/>
                    <a:pt x="16000" y="5556"/>
                    <a:pt x="15733" y="3627"/>
                  </a:cubicBezTo>
                  <a:cubicBezTo>
                    <a:pt x="15467" y="1699"/>
                    <a:pt x="14933" y="734"/>
                    <a:pt x="13200" y="252"/>
                  </a:cubicBezTo>
                  <a:cubicBezTo>
                    <a:pt x="11467" y="-230"/>
                    <a:pt x="8533" y="-230"/>
                    <a:pt x="5733" y="2181"/>
                  </a:cubicBezTo>
                  <a:cubicBezTo>
                    <a:pt x="2933" y="4591"/>
                    <a:pt x="267" y="9413"/>
                    <a:pt x="400" y="13077"/>
                  </a:cubicBezTo>
                  <a:cubicBezTo>
                    <a:pt x="533" y="16741"/>
                    <a:pt x="3467" y="19249"/>
                    <a:pt x="7467" y="20309"/>
                  </a:cubicBezTo>
                  <a:cubicBezTo>
                    <a:pt x="11467" y="21370"/>
                    <a:pt x="16533" y="20984"/>
                    <a:pt x="21600" y="20599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ha"/>
            <p:cNvSpPr/>
            <p:nvPr/>
          </p:nvSpPr>
          <p:spPr>
            <a:xfrm>
              <a:off x="3008295" y="2254685"/>
              <a:ext cx="22480" cy="3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5852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ha"/>
            <p:cNvSpPr/>
            <p:nvPr/>
          </p:nvSpPr>
          <p:spPr>
            <a:xfrm>
              <a:off x="3282027" y="2867445"/>
              <a:ext cx="163609" cy="56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8969"/>
                  </a:moveTo>
                  <a:cubicBezTo>
                    <a:pt x="831" y="7135"/>
                    <a:pt x="1662" y="5302"/>
                    <a:pt x="2077" y="3987"/>
                  </a:cubicBezTo>
                  <a:cubicBezTo>
                    <a:pt x="2492" y="2672"/>
                    <a:pt x="2492" y="1875"/>
                    <a:pt x="2492" y="1197"/>
                  </a:cubicBezTo>
                  <a:cubicBezTo>
                    <a:pt x="2492" y="520"/>
                    <a:pt x="2492" y="-38"/>
                    <a:pt x="2631" y="2"/>
                  </a:cubicBezTo>
                  <a:cubicBezTo>
                    <a:pt x="2769" y="42"/>
                    <a:pt x="3046" y="679"/>
                    <a:pt x="4154" y="2234"/>
                  </a:cubicBezTo>
                  <a:cubicBezTo>
                    <a:pt x="5262" y="3788"/>
                    <a:pt x="7200" y="6259"/>
                    <a:pt x="8446" y="8570"/>
                  </a:cubicBezTo>
                  <a:cubicBezTo>
                    <a:pt x="9692" y="10882"/>
                    <a:pt x="10246" y="13034"/>
                    <a:pt x="10523" y="14628"/>
                  </a:cubicBezTo>
                  <a:cubicBezTo>
                    <a:pt x="10800" y="16222"/>
                    <a:pt x="10800" y="17258"/>
                    <a:pt x="10662" y="17975"/>
                  </a:cubicBezTo>
                  <a:cubicBezTo>
                    <a:pt x="10523" y="18693"/>
                    <a:pt x="10246" y="19091"/>
                    <a:pt x="9000" y="19530"/>
                  </a:cubicBezTo>
                  <a:cubicBezTo>
                    <a:pt x="7754" y="19968"/>
                    <a:pt x="5538" y="20446"/>
                    <a:pt x="3600" y="20845"/>
                  </a:cubicBezTo>
                  <a:cubicBezTo>
                    <a:pt x="1662" y="21243"/>
                    <a:pt x="0" y="21562"/>
                    <a:pt x="277" y="21562"/>
                  </a:cubicBezTo>
                  <a:cubicBezTo>
                    <a:pt x="554" y="21562"/>
                    <a:pt x="2769" y="21243"/>
                    <a:pt x="6646" y="20327"/>
                  </a:cubicBezTo>
                  <a:cubicBezTo>
                    <a:pt x="10523" y="19410"/>
                    <a:pt x="16062" y="17896"/>
                    <a:pt x="21600" y="16381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ha"/>
            <p:cNvSpPr/>
            <p:nvPr/>
          </p:nvSpPr>
          <p:spPr>
            <a:xfrm>
              <a:off x="3483390" y="2737996"/>
              <a:ext cx="239121" cy="49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7131"/>
                  </a:moveTo>
                  <a:cubicBezTo>
                    <a:pt x="379" y="6037"/>
                    <a:pt x="758" y="4944"/>
                    <a:pt x="1989" y="3850"/>
                  </a:cubicBezTo>
                  <a:cubicBezTo>
                    <a:pt x="3221" y="2756"/>
                    <a:pt x="5305" y="1663"/>
                    <a:pt x="7200" y="934"/>
                  </a:cubicBezTo>
                  <a:cubicBezTo>
                    <a:pt x="9095" y="205"/>
                    <a:pt x="10800" y="-160"/>
                    <a:pt x="12411" y="68"/>
                  </a:cubicBezTo>
                  <a:cubicBezTo>
                    <a:pt x="14021" y="296"/>
                    <a:pt x="15537" y="1116"/>
                    <a:pt x="16200" y="2665"/>
                  </a:cubicBezTo>
                  <a:cubicBezTo>
                    <a:pt x="16863" y="4215"/>
                    <a:pt x="16674" y="6493"/>
                    <a:pt x="16105" y="8088"/>
                  </a:cubicBezTo>
                  <a:cubicBezTo>
                    <a:pt x="15537" y="9683"/>
                    <a:pt x="14589" y="10594"/>
                    <a:pt x="13453" y="11141"/>
                  </a:cubicBezTo>
                  <a:cubicBezTo>
                    <a:pt x="12316" y="11688"/>
                    <a:pt x="10989" y="11870"/>
                    <a:pt x="9853" y="12508"/>
                  </a:cubicBezTo>
                  <a:cubicBezTo>
                    <a:pt x="8716" y="13146"/>
                    <a:pt x="7768" y="14240"/>
                    <a:pt x="7200" y="15334"/>
                  </a:cubicBezTo>
                  <a:cubicBezTo>
                    <a:pt x="6632" y="16427"/>
                    <a:pt x="6442" y="17521"/>
                    <a:pt x="6347" y="18341"/>
                  </a:cubicBezTo>
                  <a:cubicBezTo>
                    <a:pt x="6253" y="19162"/>
                    <a:pt x="6253" y="19708"/>
                    <a:pt x="6442" y="20210"/>
                  </a:cubicBezTo>
                  <a:cubicBezTo>
                    <a:pt x="6632" y="20711"/>
                    <a:pt x="7011" y="21167"/>
                    <a:pt x="7674" y="21303"/>
                  </a:cubicBezTo>
                  <a:cubicBezTo>
                    <a:pt x="8337" y="21440"/>
                    <a:pt x="9284" y="21258"/>
                    <a:pt x="9853" y="20939"/>
                  </a:cubicBezTo>
                  <a:cubicBezTo>
                    <a:pt x="10421" y="20620"/>
                    <a:pt x="10611" y="20164"/>
                    <a:pt x="11084" y="19708"/>
                  </a:cubicBezTo>
                  <a:cubicBezTo>
                    <a:pt x="11558" y="19253"/>
                    <a:pt x="12316" y="18797"/>
                    <a:pt x="13642" y="18569"/>
                  </a:cubicBezTo>
                  <a:cubicBezTo>
                    <a:pt x="14968" y="18341"/>
                    <a:pt x="16863" y="18341"/>
                    <a:pt x="18284" y="18432"/>
                  </a:cubicBezTo>
                  <a:cubicBezTo>
                    <a:pt x="19705" y="18524"/>
                    <a:pt x="20653" y="18706"/>
                    <a:pt x="21600" y="18888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ha"/>
            <p:cNvSpPr/>
            <p:nvPr/>
          </p:nvSpPr>
          <p:spPr>
            <a:xfrm>
              <a:off x="3836825" y="2662988"/>
              <a:ext cx="138487" cy="42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54" fill="norm" stroke="1" extrusionOk="0">
                  <a:moveTo>
                    <a:pt x="8417" y="0"/>
                  </a:moveTo>
                  <a:cubicBezTo>
                    <a:pt x="6829" y="321"/>
                    <a:pt x="5241" y="642"/>
                    <a:pt x="3812" y="1711"/>
                  </a:cubicBezTo>
                  <a:cubicBezTo>
                    <a:pt x="2382" y="2780"/>
                    <a:pt x="1112" y="4598"/>
                    <a:pt x="476" y="7325"/>
                  </a:cubicBezTo>
                  <a:cubicBezTo>
                    <a:pt x="-159" y="10051"/>
                    <a:pt x="-159" y="13687"/>
                    <a:pt x="476" y="16093"/>
                  </a:cubicBezTo>
                  <a:cubicBezTo>
                    <a:pt x="1112" y="18499"/>
                    <a:pt x="2382" y="19675"/>
                    <a:pt x="3970" y="20424"/>
                  </a:cubicBezTo>
                  <a:cubicBezTo>
                    <a:pt x="5559" y="21172"/>
                    <a:pt x="7465" y="21493"/>
                    <a:pt x="9370" y="21547"/>
                  </a:cubicBezTo>
                  <a:cubicBezTo>
                    <a:pt x="11276" y="21600"/>
                    <a:pt x="13182" y="21386"/>
                    <a:pt x="15406" y="19996"/>
                  </a:cubicBezTo>
                  <a:cubicBezTo>
                    <a:pt x="17629" y="18606"/>
                    <a:pt x="20170" y="16040"/>
                    <a:pt x="20806" y="13099"/>
                  </a:cubicBezTo>
                  <a:cubicBezTo>
                    <a:pt x="21441" y="10158"/>
                    <a:pt x="20170" y="6844"/>
                    <a:pt x="18423" y="4812"/>
                  </a:cubicBezTo>
                  <a:cubicBezTo>
                    <a:pt x="16676" y="2780"/>
                    <a:pt x="14453" y="2032"/>
                    <a:pt x="12547" y="1604"/>
                  </a:cubicBezTo>
                  <a:cubicBezTo>
                    <a:pt x="10641" y="1176"/>
                    <a:pt x="9053" y="1069"/>
                    <a:pt x="7941" y="1337"/>
                  </a:cubicBezTo>
                  <a:cubicBezTo>
                    <a:pt x="6829" y="1604"/>
                    <a:pt x="6194" y="2246"/>
                    <a:pt x="6194" y="2941"/>
                  </a:cubicBezTo>
                  <a:cubicBezTo>
                    <a:pt x="6194" y="3636"/>
                    <a:pt x="6829" y="4384"/>
                    <a:pt x="7465" y="5133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ha"/>
            <p:cNvSpPr/>
            <p:nvPr/>
          </p:nvSpPr>
          <p:spPr>
            <a:xfrm>
              <a:off x="4070289" y="2518258"/>
              <a:ext cx="70139" cy="20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281" fill="norm" stroke="1" extrusionOk="0">
                  <a:moveTo>
                    <a:pt x="3207" y="5832"/>
                  </a:moveTo>
                  <a:cubicBezTo>
                    <a:pt x="1355" y="7992"/>
                    <a:pt x="-496" y="10152"/>
                    <a:pt x="121" y="12636"/>
                  </a:cubicBezTo>
                  <a:cubicBezTo>
                    <a:pt x="738" y="15120"/>
                    <a:pt x="3824" y="17928"/>
                    <a:pt x="6910" y="19548"/>
                  </a:cubicBezTo>
                  <a:cubicBezTo>
                    <a:pt x="9995" y="21168"/>
                    <a:pt x="13081" y="21600"/>
                    <a:pt x="15241" y="21060"/>
                  </a:cubicBezTo>
                  <a:cubicBezTo>
                    <a:pt x="17401" y="20520"/>
                    <a:pt x="18635" y="19008"/>
                    <a:pt x="19561" y="16308"/>
                  </a:cubicBezTo>
                  <a:cubicBezTo>
                    <a:pt x="20487" y="13608"/>
                    <a:pt x="21104" y="9720"/>
                    <a:pt x="20178" y="6804"/>
                  </a:cubicBezTo>
                  <a:cubicBezTo>
                    <a:pt x="19253" y="3888"/>
                    <a:pt x="16784" y="1944"/>
                    <a:pt x="14315" y="0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ha"/>
            <p:cNvSpPr/>
            <p:nvPr/>
          </p:nvSpPr>
          <p:spPr>
            <a:xfrm>
              <a:off x="2169925" y="3096062"/>
              <a:ext cx="166946" cy="50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70" fill="norm" stroke="1" extrusionOk="0">
                  <a:moveTo>
                    <a:pt x="2985" y="578"/>
                  </a:moveTo>
                  <a:cubicBezTo>
                    <a:pt x="3785" y="224"/>
                    <a:pt x="4585" y="-130"/>
                    <a:pt x="4985" y="47"/>
                  </a:cubicBezTo>
                  <a:cubicBezTo>
                    <a:pt x="5385" y="224"/>
                    <a:pt x="5385" y="932"/>
                    <a:pt x="4718" y="2703"/>
                  </a:cubicBezTo>
                  <a:cubicBezTo>
                    <a:pt x="4052" y="4473"/>
                    <a:pt x="2718" y="7306"/>
                    <a:pt x="1652" y="9962"/>
                  </a:cubicBezTo>
                  <a:cubicBezTo>
                    <a:pt x="585" y="12618"/>
                    <a:pt x="-215" y="15096"/>
                    <a:pt x="52" y="16822"/>
                  </a:cubicBezTo>
                  <a:cubicBezTo>
                    <a:pt x="318" y="18549"/>
                    <a:pt x="1652" y="19522"/>
                    <a:pt x="2852" y="20142"/>
                  </a:cubicBezTo>
                  <a:cubicBezTo>
                    <a:pt x="4052" y="20762"/>
                    <a:pt x="5118" y="21027"/>
                    <a:pt x="6318" y="21204"/>
                  </a:cubicBezTo>
                  <a:cubicBezTo>
                    <a:pt x="7518" y="21381"/>
                    <a:pt x="8852" y="21470"/>
                    <a:pt x="10185" y="21470"/>
                  </a:cubicBezTo>
                  <a:cubicBezTo>
                    <a:pt x="11518" y="21470"/>
                    <a:pt x="12852" y="21381"/>
                    <a:pt x="14718" y="20673"/>
                  </a:cubicBezTo>
                  <a:cubicBezTo>
                    <a:pt x="16585" y="19965"/>
                    <a:pt x="18985" y="18637"/>
                    <a:pt x="20185" y="17486"/>
                  </a:cubicBezTo>
                  <a:cubicBezTo>
                    <a:pt x="21385" y="16336"/>
                    <a:pt x="21385" y="15362"/>
                    <a:pt x="20985" y="14698"/>
                  </a:cubicBezTo>
                  <a:cubicBezTo>
                    <a:pt x="20585" y="14034"/>
                    <a:pt x="19785" y="13680"/>
                    <a:pt x="18318" y="13503"/>
                  </a:cubicBezTo>
                  <a:cubicBezTo>
                    <a:pt x="16852" y="13326"/>
                    <a:pt x="14718" y="13326"/>
                    <a:pt x="13252" y="13945"/>
                  </a:cubicBezTo>
                  <a:cubicBezTo>
                    <a:pt x="11785" y="14565"/>
                    <a:pt x="10985" y="15804"/>
                    <a:pt x="10185" y="17044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ha"/>
            <p:cNvSpPr/>
            <p:nvPr/>
          </p:nvSpPr>
          <p:spPr>
            <a:xfrm>
              <a:off x="2395488" y="3116056"/>
              <a:ext cx="98838" cy="38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505" fill="norm" stroke="1" extrusionOk="0">
                  <a:moveTo>
                    <a:pt x="11751" y="0"/>
                  </a:moveTo>
                  <a:cubicBezTo>
                    <a:pt x="9547" y="232"/>
                    <a:pt x="7343" y="465"/>
                    <a:pt x="5359" y="1684"/>
                  </a:cubicBezTo>
                  <a:cubicBezTo>
                    <a:pt x="3376" y="2903"/>
                    <a:pt x="1612" y="5110"/>
                    <a:pt x="731" y="7897"/>
                  </a:cubicBezTo>
                  <a:cubicBezTo>
                    <a:pt x="-151" y="10684"/>
                    <a:pt x="-151" y="14052"/>
                    <a:pt x="290" y="16142"/>
                  </a:cubicBezTo>
                  <a:cubicBezTo>
                    <a:pt x="731" y="18232"/>
                    <a:pt x="1612" y="19045"/>
                    <a:pt x="2714" y="19742"/>
                  </a:cubicBezTo>
                  <a:cubicBezTo>
                    <a:pt x="3816" y="20439"/>
                    <a:pt x="5139" y="21019"/>
                    <a:pt x="6902" y="21310"/>
                  </a:cubicBezTo>
                  <a:cubicBezTo>
                    <a:pt x="8665" y="21600"/>
                    <a:pt x="10869" y="21600"/>
                    <a:pt x="13073" y="21077"/>
                  </a:cubicBezTo>
                  <a:cubicBezTo>
                    <a:pt x="15278" y="20555"/>
                    <a:pt x="17482" y="19510"/>
                    <a:pt x="19025" y="17071"/>
                  </a:cubicBezTo>
                  <a:cubicBezTo>
                    <a:pt x="20567" y="14632"/>
                    <a:pt x="21449" y="10800"/>
                    <a:pt x="20127" y="7955"/>
                  </a:cubicBezTo>
                  <a:cubicBezTo>
                    <a:pt x="18804" y="5110"/>
                    <a:pt x="15278" y="3252"/>
                    <a:pt x="12412" y="2148"/>
                  </a:cubicBezTo>
                  <a:cubicBezTo>
                    <a:pt x="9547" y="1045"/>
                    <a:pt x="7343" y="697"/>
                    <a:pt x="6241" y="813"/>
                  </a:cubicBezTo>
                  <a:cubicBezTo>
                    <a:pt x="5139" y="929"/>
                    <a:pt x="5139" y="1510"/>
                    <a:pt x="5139" y="2090"/>
                  </a:cubicBezTo>
                  <a:cubicBezTo>
                    <a:pt x="5139" y="2671"/>
                    <a:pt x="5139" y="3252"/>
                    <a:pt x="5139" y="3832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ha"/>
            <p:cNvSpPr/>
            <p:nvPr/>
          </p:nvSpPr>
          <p:spPr>
            <a:xfrm>
              <a:off x="2568549" y="2896339"/>
              <a:ext cx="118509" cy="19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829" fill="norm" stroke="1" extrusionOk="0">
                  <a:moveTo>
                    <a:pt x="3781" y="4621"/>
                  </a:moveTo>
                  <a:cubicBezTo>
                    <a:pt x="2291" y="7070"/>
                    <a:pt x="801" y="9520"/>
                    <a:pt x="243" y="11858"/>
                  </a:cubicBezTo>
                  <a:cubicBezTo>
                    <a:pt x="-316" y="14196"/>
                    <a:pt x="56" y="16423"/>
                    <a:pt x="1732" y="18204"/>
                  </a:cubicBezTo>
                  <a:cubicBezTo>
                    <a:pt x="3408" y="19986"/>
                    <a:pt x="6387" y="21322"/>
                    <a:pt x="9367" y="20654"/>
                  </a:cubicBezTo>
                  <a:cubicBezTo>
                    <a:pt x="12346" y="19986"/>
                    <a:pt x="15325" y="17314"/>
                    <a:pt x="17374" y="14085"/>
                  </a:cubicBezTo>
                  <a:cubicBezTo>
                    <a:pt x="19422" y="10856"/>
                    <a:pt x="20539" y="7070"/>
                    <a:pt x="20912" y="4510"/>
                  </a:cubicBezTo>
                  <a:cubicBezTo>
                    <a:pt x="21284" y="1949"/>
                    <a:pt x="20912" y="613"/>
                    <a:pt x="19050" y="167"/>
                  </a:cubicBezTo>
                  <a:cubicBezTo>
                    <a:pt x="17187" y="-278"/>
                    <a:pt x="13836" y="167"/>
                    <a:pt x="11229" y="1503"/>
                  </a:cubicBezTo>
                  <a:cubicBezTo>
                    <a:pt x="8622" y="2840"/>
                    <a:pt x="6760" y="5066"/>
                    <a:pt x="4898" y="7293"/>
                  </a:cubicBezTo>
                </a:path>
              </a:pathLst>
            </a:custGeom>
            <a:noFill/>
            <a:ln w="5034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531" name="Desenho"/>
          <p:cNvGrpSpPr/>
          <p:nvPr/>
        </p:nvGrpSpPr>
        <p:grpSpPr>
          <a:xfrm>
            <a:off x="11613709" y="5343653"/>
            <a:ext cx="526226" cy="841739"/>
            <a:chOff x="0" y="0"/>
            <a:chExt cx="526225" cy="841738"/>
          </a:xfrm>
        </p:grpSpPr>
        <p:sp>
          <p:nvSpPr>
            <p:cNvPr id="1528" name="Linha"/>
            <p:cNvSpPr/>
            <p:nvPr/>
          </p:nvSpPr>
          <p:spPr>
            <a:xfrm>
              <a:off x="524955" y="841738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ha"/>
            <p:cNvSpPr/>
            <p:nvPr/>
          </p:nvSpPr>
          <p:spPr>
            <a:xfrm>
              <a:off x="416343" y="19912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ha"/>
            <p:cNvSpPr/>
            <p:nvPr/>
          </p:nvSpPr>
          <p:spPr>
            <a:xfrm>
              <a:off x="0" y="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532" name="•"/>
          <p:cNvSpPr txBox="1"/>
          <p:nvPr/>
        </p:nvSpPr>
        <p:spPr>
          <a:xfrm>
            <a:off x="1790170" y="3010942"/>
            <a:ext cx="22098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•</a:t>
            </a:r>
          </a:p>
        </p:txBody>
      </p:sp>
      <p:sp>
        <p:nvSpPr>
          <p:cNvPr id="1533" name="•"/>
          <p:cNvSpPr txBox="1"/>
          <p:nvPr/>
        </p:nvSpPr>
        <p:spPr>
          <a:xfrm>
            <a:off x="3002100" y="2955068"/>
            <a:ext cx="22098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•</a:t>
            </a:r>
          </a:p>
        </p:txBody>
      </p:sp>
      <p:grpSp>
        <p:nvGrpSpPr>
          <p:cNvPr id="1536" name="Desenho"/>
          <p:cNvGrpSpPr/>
          <p:nvPr/>
        </p:nvGrpSpPr>
        <p:grpSpPr>
          <a:xfrm>
            <a:off x="4511774" y="11304922"/>
            <a:ext cx="33779" cy="111918"/>
            <a:chOff x="0" y="0"/>
            <a:chExt cx="33778" cy="111917"/>
          </a:xfrm>
        </p:grpSpPr>
        <p:sp>
          <p:nvSpPr>
            <p:cNvPr id="1534" name="Linha"/>
            <p:cNvSpPr/>
            <p:nvPr/>
          </p:nvSpPr>
          <p:spPr>
            <a:xfrm>
              <a:off x="-1" y="-1"/>
              <a:ext cx="33780" cy="5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623" fill="norm" stroke="1" extrusionOk="0">
                  <a:moveTo>
                    <a:pt x="9353" y="20623"/>
                  </a:moveTo>
                  <a:cubicBezTo>
                    <a:pt x="3953" y="10903"/>
                    <a:pt x="-1447" y="1183"/>
                    <a:pt x="353" y="103"/>
                  </a:cubicBezTo>
                  <a:cubicBezTo>
                    <a:pt x="2153" y="-977"/>
                    <a:pt x="11153" y="6583"/>
                    <a:pt x="20153" y="14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ha"/>
            <p:cNvSpPr/>
            <p:nvPr/>
          </p:nvSpPr>
          <p:spPr>
            <a:xfrm>
              <a:off x="24727" y="111917"/>
              <a:ext cx="90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537" name="Desenho"/>
          <p:cNvSpPr/>
          <p:nvPr/>
        </p:nvSpPr>
        <p:spPr>
          <a:xfrm>
            <a:off x="23681999" y="7747141"/>
            <a:ext cx="1" cy="21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21600"/>
                </a:moveTo>
                <a:cubicBezTo>
                  <a:pt x="21600" y="14400"/>
                  <a:pt x="21600" y="7200"/>
                  <a:pt x="0" y="0"/>
                </a:cubicBez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594" name="Desenho"/>
          <p:cNvGrpSpPr/>
          <p:nvPr/>
        </p:nvGrpSpPr>
        <p:grpSpPr>
          <a:xfrm>
            <a:off x="17955426" y="524837"/>
            <a:ext cx="3921183" cy="2968690"/>
            <a:chOff x="0" y="0"/>
            <a:chExt cx="3921182" cy="2968688"/>
          </a:xfrm>
        </p:grpSpPr>
        <p:sp>
          <p:nvSpPr>
            <p:cNvPr id="1538" name="Linha"/>
            <p:cNvSpPr/>
            <p:nvPr/>
          </p:nvSpPr>
          <p:spPr>
            <a:xfrm>
              <a:off x="2525522" y="1277701"/>
              <a:ext cx="118941" cy="13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99" fill="norm" stroke="1" extrusionOk="0">
                  <a:moveTo>
                    <a:pt x="5254" y="5684"/>
                  </a:moveTo>
                  <a:cubicBezTo>
                    <a:pt x="4473" y="4775"/>
                    <a:pt x="3693" y="3865"/>
                    <a:pt x="2912" y="3979"/>
                  </a:cubicBezTo>
                  <a:cubicBezTo>
                    <a:pt x="2131" y="4093"/>
                    <a:pt x="1351" y="5229"/>
                    <a:pt x="830" y="7503"/>
                  </a:cubicBezTo>
                  <a:cubicBezTo>
                    <a:pt x="310" y="9777"/>
                    <a:pt x="49" y="13187"/>
                    <a:pt x="179" y="15461"/>
                  </a:cubicBezTo>
                  <a:cubicBezTo>
                    <a:pt x="310" y="17735"/>
                    <a:pt x="830" y="18872"/>
                    <a:pt x="2391" y="19440"/>
                  </a:cubicBezTo>
                  <a:cubicBezTo>
                    <a:pt x="3953" y="20008"/>
                    <a:pt x="6555" y="20008"/>
                    <a:pt x="8767" y="18417"/>
                  </a:cubicBezTo>
                  <a:cubicBezTo>
                    <a:pt x="10979" y="16825"/>
                    <a:pt x="12801" y="13642"/>
                    <a:pt x="13972" y="10686"/>
                  </a:cubicBezTo>
                  <a:cubicBezTo>
                    <a:pt x="15143" y="7731"/>
                    <a:pt x="15664" y="5002"/>
                    <a:pt x="14883" y="3069"/>
                  </a:cubicBezTo>
                  <a:cubicBezTo>
                    <a:pt x="14102" y="1137"/>
                    <a:pt x="12020" y="0"/>
                    <a:pt x="9808" y="0"/>
                  </a:cubicBezTo>
                  <a:cubicBezTo>
                    <a:pt x="7596" y="0"/>
                    <a:pt x="5254" y="1137"/>
                    <a:pt x="3432" y="3638"/>
                  </a:cubicBezTo>
                  <a:cubicBezTo>
                    <a:pt x="1611" y="6139"/>
                    <a:pt x="310" y="10004"/>
                    <a:pt x="49" y="13074"/>
                  </a:cubicBezTo>
                  <a:cubicBezTo>
                    <a:pt x="-211" y="16143"/>
                    <a:pt x="570" y="18417"/>
                    <a:pt x="2391" y="19781"/>
                  </a:cubicBezTo>
                  <a:cubicBezTo>
                    <a:pt x="4213" y="21145"/>
                    <a:pt x="7076" y="21600"/>
                    <a:pt x="10199" y="19895"/>
                  </a:cubicBezTo>
                  <a:cubicBezTo>
                    <a:pt x="13322" y="18189"/>
                    <a:pt x="16705" y="14324"/>
                    <a:pt x="18656" y="11823"/>
                  </a:cubicBezTo>
                  <a:cubicBezTo>
                    <a:pt x="20608" y="9322"/>
                    <a:pt x="21129" y="8185"/>
                    <a:pt x="21259" y="7048"/>
                  </a:cubicBezTo>
                  <a:cubicBezTo>
                    <a:pt x="21389" y="5912"/>
                    <a:pt x="21129" y="4775"/>
                    <a:pt x="19567" y="3865"/>
                  </a:cubicBezTo>
                  <a:cubicBezTo>
                    <a:pt x="18006" y="2956"/>
                    <a:pt x="15143" y="2274"/>
                    <a:pt x="13061" y="1933"/>
                  </a:cubicBezTo>
                  <a:cubicBezTo>
                    <a:pt x="10979" y="1592"/>
                    <a:pt x="9678" y="1592"/>
                    <a:pt x="8897" y="2615"/>
                  </a:cubicBezTo>
                  <a:cubicBezTo>
                    <a:pt x="8117" y="3638"/>
                    <a:pt x="7856" y="5684"/>
                    <a:pt x="7596" y="77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ha"/>
            <p:cNvSpPr/>
            <p:nvPr/>
          </p:nvSpPr>
          <p:spPr>
            <a:xfrm>
              <a:off x="2482174" y="1254029"/>
              <a:ext cx="172221" cy="20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97" fill="norm" stroke="1" extrusionOk="0">
                  <a:moveTo>
                    <a:pt x="11160" y="2610"/>
                  </a:moveTo>
                  <a:cubicBezTo>
                    <a:pt x="8820" y="4120"/>
                    <a:pt x="6480" y="5631"/>
                    <a:pt x="5220" y="7595"/>
                  </a:cubicBezTo>
                  <a:cubicBezTo>
                    <a:pt x="3960" y="9558"/>
                    <a:pt x="3780" y="11975"/>
                    <a:pt x="4050" y="13939"/>
                  </a:cubicBezTo>
                  <a:cubicBezTo>
                    <a:pt x="4320" y="15902"/>
                    <a:pt x="5040" y="17413"/>
                    <a:pt x="6300" y="18621"/>
                  </a:cubicBezTo>
                  <a:cubicBezTo>
                    <a:pt x="7560" y="19829"/>
                    <a:pt x="9360" y="20736"/>
                    <a:pt x="10710" y="21113"/>
                  </a:cubicBezTo>
                  <a:cubicBezTo>
                    <a:pt x="12060" y="21491"/>
                    <a:pt x="12960" y="21340"/>
                    <a:pt x="14310" y="20132"/>
                  </a:cubicBezTo>
                  <a:cubicBezTo>
                    <a:pt x="15660" y="18923"/>
                    <a:pt x="17460" y="16657"/>
                    <a:pt x="18720" y="14392"/>
                  </a:cubicBezTo>
                  <a:cubicBezTo>
                    <a:pt x="19980" y="12126"/>
                    <a:pt x="20700" y="9860"/>
                    <a:pt x="21060" y="8123"/>
                  </a:cubicBezTo>
                  <a:cubicBezTo>
                    <a:pt x="21420" y="6386"/>
                    <a:pt x="21420" y="5178"/>
                    <a:pt x="20970" y="4422"/>
                  </a:cubicBezTo>
                  <a:cubicBezTo>
                    <a:pt x="20520" y="3667"/>
                    <a:pt x="19620" y="3365"/>
                    <a:pt x="17730" y="3290"/>
                  </a:cubicBezTo>
                  <a:cubicBezTo>
                    <a:pt x="15840" y="3214"/>
                    <a:pt x="12960" y="3365"/>
                    <a:pt x="10710" y="3818"/>
                  </a:cubicBezTo>
                  <a:cubicBezTo>
                    <a:pt x="8460" y="4271"/>
                    <a:pt x="6840" y="5027"/>
                    <a:pt x="5760" y="6235"/>
                  </a:cubicBezTo>
                  <a:cubicBezTo>
                    <a:pt x="4680" y="7443"/>
                    <a:pt x="4140" y="9105"/>
                    <a:pt x="3870" y="10540"/>
                  </a:cubicBezTo>
                  <a:cubicBezTo>
                    <a:pt x="3600" y="11975"/>
                    <a:pt x="3600" y="13183"/>
                    <a:pt x="3690" y="14165"/>
                  </a:cubicBezTo>
                  <a:cubicBezTo>
                    <a:pt x="3780" y="15147"/>
                    <a:pt x="3960" y="15902"/>
                    <a:pt x="4590" y="16431"/>
                  </a:cubicBezTo>
                  <a:cubicBezTo>
                    <a:pt x="5220" y="16960"/>
                    <a:pt x="6300" y="17262"/>
                    <a:pt x="7740" y="17186"/>
                  </a:cubicBezTo>
                  <a:cubicBezTo>
                    <a:pt x="9180" y="17111"/>
                    <a:pt x="10980" y="16657"/>
                    <a:pt x="12870" y="15600"/>
                  </a:cubicBezTo>
                  <a:cubicBezTo>
                    <a:pt x="14760" y="14543"/>
                    <a:pt x="16740" y="12881"/>
                    <a:pt x="17910" y="11295"/>
                  </a:cubicBezTo>
                  <a:cubicBezTo>
                    <a:pt x="19080" y="9709"/>
                    <a:pt x="19440" y="8199"/>
                    <a:pt x="19350" y="6688"/>
                  </a:cubicBezTo>
                  <a:cubicBezTo>
                    <a:pt x="19260" y="5178"/>
                    <a:pt x="18720" y="3667"/>
                    <a:pt x="17010" y="2685"/>
                  </a:cubicBezTo>
                  <a:cubicBezTo>
                    <a:pt x="15300" y="1704"/>
                    <a:pt x="12420" y="1250"/>
                    <a:pt x="10080" y="1250"/>
                  </a:cubicBezTo>
                  <a:cubicBezTo>
                    <a:pt x="7740" y="1250"/>
                    <a:pt x="5940" y="1704"/>
                    <a:pt x="4320" y="2836"/>
                  </a:cubicBezTo>
                  <a:cubicBezTo>
                    <a:pt x="2700" y="3969"/>
                    <a:pt x="1260" y="5782"/>
                    <a:pt x="540" y="7519"/>
                  </a:cubicBezTo>
                  <a:cubicBezTo>
                    <a:pt x="-180" y="9256"/>
                    <a:pt x="-180" y="10918"/>
                    <a:pt x="540" y="12353"/>
                  </a:cubicBezTo>
                  <a:cubicBezTo>
                    <a:pt x="1260" y="13788"/>
                    <a:pt x="2700" y="14996"/>
                    <a:pt x="4320" y="15751"/>
                  </a:cubicBezTo>
                  <a:cubicBezTo>
                    <a:pt x="5940" y="16506"/>
                    <a:pt x="7740" y="16809"/>
                    <a:pt x="9630" y="16431"/>
                  </a:cubicBezTo>
                  <a:cubicBezTo>
                    <a:pt x="11520" y="16053"/>
                    <a:pt x="13500" y="14996"/>
                    <a:pt x="15030" y="13259"/>
                  </a:cubicBezTo>
                  <a:cubicBezTo>
                    <a:pt x="16560" y="11522"/>
                    <a:pt x="17640" y="9105"/>
                    <a:pt x="17820" y="7066"/>
                  </a:cubicBezTo>
                  <a:cubicBezTo>
                    <a:pt x="18000" y="5027"/>
                    <a:pt x="17280" y="3365"/>
                    <a:pt x="15930" y="2232"/>
                  </a:cubicBezTo>
                  <a:cubicBezTo>
                    <a:pt x="14580" y="1099"/>
                    <a:pt x="12600" y="495"/>
                    <a:pt x="11160" y="193"/>
                  </a:cubicBezTo>
                  <a:cubicBezTo>
                    <a:pt x="9720" y="-109"/>
                    <a:pt x="8820" y="-109"/>
                    <a:pt x="7560" y="571"/>
                  </a:cubicBezTo>
                  <a:cubicBezTo>
                    <a:pt x="6300" y="1250"/>
                    <a:pt x="4680" y="2610"/>
                    <a:pt x="3420" y="4498"/>
                  </a:cubicBezTo>
                  <a:cubicBezTo>
                    <a:pt x="2160" y="6386"/>
                    <a:pt x="1260" y="8803"/>
                    <a:pt x="810" y="10540"/>
                  </a:cubicBezTo>
                  <a:cubicBezTo>
                    <a:pt x="360" y="12277"/>
                    <a:pt x="360" y="13334"/>
                    <a:pt x="720" y="14165"/>
                  </a:cubicBezTo>
                  <a:cubicBezTo>
                    <a:pt x="1080" y="14996"/>
                    <a:pt x="1800" y="15600"/>
                    <a:pt x="3510" y="16053"/>
                  </a:cubicBezTo>
                  <a:cubicBezTo>
                    <a:pt x="5220" y="16506"/>
                    <a:pt x="7920" y="16809"/>
                    <a:pt x="10620" y="16053"/>
                  </a:cubicBezTo>
                  <a:cubicBezTo>
                    <a:pt x="13320" y="15298"/>
                    <a:pt x="16020" y="13485"/>
                    <a:pt x="17550" y="11597"/>
                  </a:cubicBezTo>
                  <a:cubicBezTo>
                    <a:pt x="19080" y="9709"/>
                    <a:pt x="19440" y="7746"/>
                    <a:pt x="18900" y="6160"/>
                  </a:cubicBezTo>
                  <a:cubicBezTo>
                    <a:pt x="18360" y="4574"/>
                    <a:pt x="16920" y="3365"/>
                    <a:pt x="14850" y="2534"/>
                  </a:cubicBezTo>
                  <a:cubicBezTo>
                    <a:pt x="12780" y="1704"/>
                    <a:pt x="10080" y="1250"/>
                    <a:pt x="8280" y="1024"/>
                  </a:cubicBezTo>
                  <a:cubicBezTo>
                    <a:pt x="6480" y="797"/>
                    <a:pt x="5580" y="797"/>
                    <a:pt x="4500" y="1779"/>
                  </a:cubicBezTo>
                  <a:cubicBezTo>
                    <a:pt x="3420" y="2761"/>
                    <a:pt x="2160" y="4725"/>
                    <a:pt x="1440" y="7141"/>
                  </a:cubicBezTo>
                  <a:cubicBezTo>
                    <a:pt x="720" y="9558"/>
                    <a:pt x="540" y="12428"/>
                    <a:pt x="1350" y="14316"/>
                  </a:cubicBezTo>
                  <a:cubicBezTo>
                    <a:pt x="2160" y="16204"/>
                    <a:pt x="3960" y="17111"/>
                    <a:pt x="6120" y="17186"/>
                  </a:cubicBezTo>
                  <a:cubicBezTo>
                    <a:pt x="8280" y="17262"/>
                    <a:pt x="10800" y="16506"/>
                    <a:pt x="12600" y="15298"/>
                  </a:cubicBezTo>
                  <a:cubicBezTo>
                    <a:pt x="14400" y="14090"/>
                    <a:pt x="15480" y="12428"/>
                    <a:pt x="15840" y="10767"/>
                  </a:cubicBezTo>
                  <a:cubicBezTo>
                    <a:pt x="16200" y="9105"/>
                    <a:pt x="15840" y="7443"/>
                    <a:pt x="14040" y="6235"/>
                  </a:cubicBezTo>
                  <a:cubicBezTo>
                    <a:pt x="12240" y="5027"/>
                    <a:pt x="9000" y="4271"/>
                    <a:pt x="7020" y="4120"/>
                  </a:cubicBezTo>
                  <a:cubicBezTo>
                    <a:pt x="5040" y="3969"/>
                    <a:pt x="4320" y="4422"/>
                    <a:pt x="3780" y="5480"/>
                  </a:cubicBezTo>
                  <a:cubicBezTo>
                    <a:pt x="3240" y="6537"/>
                    <a:pt x="2880" y="8199"/>
                    <a:pt x="2970" y="9558"/>
                  </a:cubicBezTo>
                  <a:cubicBezTo>
                    <a:pt x="3060" y="10918"/>
                    <a:pt x="3600" y="11975"/>
                    <a:pt x="4770" y="12655"/>
                  </a:cubicBezTo>
                  <a:cubicBezTo>
                    <a:pt x="5940" y="13334"/>
                    <a:pt x="7740" y="13636"/>
                    <a:pt x="9540" y="1393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ha"/>
            <p:cNvSpPr/>
            <p:nvPr/>
          </p:nvSpPr>
          <p:spPr>
            <a:xfrm>
              <a:off x="2910660" y="849282"/>
              <a:ext cx="187046" cy="17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0959" fill="norm" stroke="1" extrusionOk="0">
                  <a:moveTo>
                    <a:pt x="13855" y="4361"/>
                  </a:moveTo>
                  <a:cubicBezTo>
                    <a:pt x="12069" y="4871"/>
                    <a:pt x="10282" y="5382"/>
                    <a:pt x="8902" y="6997"/>
                  </a:cubicBezTo>
                  <a:cubicBezTo>
                    <a:pt x="7521" y="8613"/>
                    <a:pt x="6547" y="11334"/>
                    <a:pt x="6466" y="13460"/>
                  </a:cubicBezTo>
                  <a:cubicBezTo>
                    <a:pt x="6385" y="15586"/>
                    <a:pt x="7197" y="17117"/>
                    <a:pt x="8496" y="17968"/>
                  </a:cubicBezTo>
                  <a:cubicBezTo>
                    <a:pt x="9795" y="18818"/>
                    <a:pt x="11582" y="18988"/>
                    <a:pt x="13206" y="18308"/>
                  </a:cubicBezTo>
                  <a:cubicBezTo>
                    <a:pt x="14830" y="17627"/>
                    <a:pt x="16291" y="16097"/>
                    <a:pt x="17347" y="13545"/>
                  </a:cubicBezTo>
                  <a:cubicBezTo>
                    <a:pt x="18403" y="10994"/>
                    <a:pt x="19052" y="7423"/>
                    <a:pt x="18971" y="5297"/>
                  </a:cubicBezTo>
                  <a:cubicBezTo>
                    <a:pt x="18890" y="3171"/>
                    <a:pt x="18078" y="2490"/>
                    <a:pt x="15804" y="2660"/>
                  </a:cubicBezTo>
                  <a:cubicBezTo>
                    <a:pt x="13530" y="2830"/>
                    <a:pt x="9795" y="3851"/>
                    <a:pt x="7521" y="5382"/>
                  </a:cubicBezTo>
                  <a:cubicBezTo>
                    <a:pt x="5248" y="6912"/>
                    <a:pt x="4436" y="8953"/>
                    <a:pt x="4598" y="11334"/>
                  </a:cubicBezTo>
                  <a:cubicBezTo>
                    <a:pt x="4760" y="13716"/>
                    <a:pt x="5897" y="16437"/>
                    <a:pt x="7765" y="17712"/>
                  </a:cubicBezTo>
                  <a:cubicBezTo>
                    <a:pt x="9633" y="18988"/>
                    <a:pt x="12231" y="18818"/>
                    <a:pt x="14667" y="16692"/>
                  </a:cubicBezTo>
                  <a:cubicBezTo>
                    <a:pt x="17103" y="14566"/>
                    <a:pt x="19377" y="10484"/>
                    <a:pt x="20352" y="7593"/>
                  </a:cubicBezTo>
                  <a:cubicBezTo>
                    <a:pt x="21326" y="4701"/>
                    <a:pt x="21001" y="3001"/>
                    <a:pt x="19215" y="1725"/>
                  </a:cubicBezTo>
                  <a:cubicBezTo>
                    <a:pt x="17428" y="449"/>
                    <a:pt x="14180" y="-401"/>
                    <a:pt x="11176" y="194"/>
                  </a:cubicBezTo>
                  <a:cubicBezTo>
                    <a:pt x="8171" y="790"/>
                    <a:pt x="5410" y="2830"/>
                    <a:pt x="3542" y="5382"/>
                  </a:cubicBezTo>
                  <a:cubicBezTo>
                    <a:pt x="1675" y="7933"/>
                    <a:pt x="700" y="10994"/>
                    <a:pt x="538" y="13460"/>
                  </a:cubicBezTo>
                  <a:cubicBezTo>
                    <a:pt x="376" y="15927"/>
                    <a:pt x="1025" y="17797"/>
                    <a:pt x="2406" y="18988"/>
                  </a:cubicBezTo>
                  <a:cubicBezTo>
                    <a:pt x="3786" y="20179"/>
                    <a:pt x="5897" y="20689"/>
                    <a:pt x="7927" y="20604"/>
                  </a:cubicBezTo>
                  <a:cubicBezTo>
                    <a:pt x="9957" y="20519"/>
                    <a:pt x="11906" y="19838"/>
                    <a:pt x="13368" y="18138"/>
                  </a:cubicBezTo>
                  <a:cubicBezTo>
                    <a:pt x="14830" y="16437"/>
                    <a:pt x="15804" y="13716"/>
                    <a:pt x="16048" y="11590"/>
                  </a:cubicBezTo>
                  <a:cubicBezTo>
                    <a:pt x="16291" y="9464"/>
                    <a:pt x="15804" y="7933"/>
                    <a:pt x="14099" y="6827"/>
                  </a:cubicBezTo>
                  <a:cubicBezTo>
                    <a:pt x="12394" y="5722"/>
                    <a:pt x="9470" y="5042"/>
                    <a:pt x="6872" y="5977"/>
                  </a:cubicBezTo>
                  <a:cubicBezTo>
                    <a:pt x="4273" y="6912"/>
                    <a:pt x="2000" y="9464"/>
                    <a:pt x="863" y="11760"/>
                  </a:cubicBezTo>
                  <a:cubicBezTo>
                    <a:pt x="-274" y="14056"/>
                    <a:pt x="-274" y="16097"/>
                    <a:pt x="782" y="17712"/>
                  </a:cubicBezTo>
                  <a:cubicBezTo>
                    <a:pt x="1837" y="19328"/>
                    <a:pt x="3948" y="20519"/>
                    <a:pt x="6385" y="20859"/>
                  </a:cubicBezTo>
                  <a:cubicBezTo>
                    <a:pt x="8821" y="21199"/>
                    <a:pt x="11582" y="20689"/>
                    <a:pt x="13612" y="19073"/>
                  </a:cubicBezTo>
                  <a:cubicBezTo>
                    <a:pt x="15642" y="17457"/>
                    <a:pt x="16941" y="14736"/>
                    <a:pt x="17347" y="11930"/>
                  </a:cubicBezTo>
                  <a:cubicBezTo>
                    <a:pt x="17753" y="9123"/>
                    <a:pt x="17266" y="6232"/>
                    <a:pt x="15885" y="4446"/>
                  </a:cubicBezTo>
                  <a:cubicBezTo>
                    <a:pt x="14505" y="2660"/>
                    <a:pt x="12231" y="1980"/>
                    <a:pt x="10445" y="2235"/>
                  </a:cubicBezTo>
                  <a:cubicBezTo>
                    <a:pt x="8658" y="2490"/>
                    <a:pt x="7359" y="3681"/>
                    <a:pt x="6466" y="5722"/>
                  </a:cubicBezTo>
                  <a:cubicBezTo>
                    <a:pt x="5573" y="7763"/>
                    <a:pt x="5085" y="10654"/>
                    <a:pt x="5654" y="12950"/>
                  </a:cubicBezTo>
                  <a:cubicBezTo>
                    <a:pt x="6222" y="15246"/>
                    <a:pt x="7846" y="16947"/>
                    <a:pt x="9227" y="17797"/>
                  </a:cubicBezTo>
                  <a:cubicBezTo>
                    <a:pt x="10607" y="18648"/>
                    <a:pt x="11744" y="18648"/>
                    <a:pt x="12800" y="18478"/>
                  </a:cubicBezTo>
                  <a:cubicBezTo>
                    <a:pt x="13855" y="18308"/>
                    <a:pt x="14830" y="17968"/>
                    <a:pt x="15804" y="16437"/>
                  </a:cubicBezTo>
                  <a:cubicBezTo>
                    <a:pt x="16779" y="14906"/>
                    <a:pt x="17753" y="12185"/>
                    <a:pt x="18078" y="9634"/>
                  </a:cubicBezTo>
                  <a:cubicBezTo>
                    <a:pt x="18403" y="7082"/>
                    <a:pt x="18078" y="4701"/>
                    <a:pt x="16697" y="3086"/>
                  </a:cubicBezTo>
                  <a:cubicBezTo>
                    <a:pt x="15317" y="1470"/>
                    <a:pt x="12881" y="619"/>
                    <a:pt x="11094" y="875"/>
                  </a:cubicBezTo>
                  <a:cubicBezTo>
                    <a:pt x="9308" y="1130"/>
                    <a:pt x="8171" y="2490"/>
                    <a:pt x="8009" y="4106"/>
                  </a:cubicBezTo>
                  <a:cubicBezTo>
                    <a:pt x="7846" y="5722"/>
                    <a:pt x="8658" y="7593"/>
                    <a:pt x="9470" y="94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ha"/>
            <p:cNvSpPr/>
            <p:nvPr/>
          </p:nvSpPr>
          <p:spPr>
            <a:xfrm>
              <a:off x="3756118" y="827403"/>
              <a:ext cx="165065" cy="17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0693" fill="norm" stroke="1" extrusionOk="0">
                  <a:moveTo>
                    <a:pt x="9595" y="8891"/>
                  </a:moveTo>
                  <a:cubicBezTo>
                    <a:pt x="7598" y="8385"/>
                    <a:pt x="5601" y="7878"/>
                    <a:pt x="4240" y="7878"/>
                  </a:cubicBezTo>
                  <a:cubicBezTo>
                    <a:pt x="2879" y="7878"/>
                    <a:pt x="2153" y="8385"/>
                    <a:pt x="2334" y="10241"/>
                  </a:cubicBezTo>
                  <a:cubicBezTo>
                    <a:pt x="2516" y="12097"/>
                    <a:pt x="3605" y="15303"/>
                    <a:pt x="5511" y="17328"/>
                  </a:cubicBezTo>
                  <a:cubicBezTo>
                    <a:pt x="7417" y="19353"/>
                    <a:pt x="10139" y="20197"/>
                    <a:pt x="12680" y="19353"/>
                  </a:cubicBezTo>
                  <a:cubicBezTo>
                    <a:pt x="15222" y="18510"/>
                    <a:pt x="17581" y="15978"/>
                    <a:pt x="18580" y="12603"/>
                  </a:cubicBezTo>
                  <a:cubicBezTo>
                    <a:pt x="19578" y="9228"/>
                    <a:pt x="19215" y="5010"/>
                    <a:pt x="17400" y="2563"/>
                  </a:cubicBezTo>
                  <a:cubicBezTo>
                    <a:pt x="15585" y="116"/>
                    <a:pt x="12317" y="-559"/>
                    <a:pt x="9504" y="454"/>
                  </a:cubicBezTo>
                  <a:cubicBezTo>
                    <a:pt x="6691" y="1466"/>
                    <a:pt x="4331" y="4166"/>
                    <a:pt x="3514" y="7372"/>
                  </a:cubicBezTo>
                  <a:cubicBezTo>
                    <a:pt x="2697" y="10578"/>
                    <a:pt x="3423" y="14291"/>
                    <a:pt x="5692" y="16653"/>
                  </a:cubicBezTo>
                  <a:cubicBezTo>
                    <a:pt x="7961" y="19016"/>
                    <a:pt x="11773" y="20028"/>
                    <a:pt x="14677" y="18932"/>
                  </a:cubicBezTo>
                  <a:cubicBezTo>
                    <a:pt x="17581" y="17835"/>
                    <a:pt x="19578" y="14629"/>
                    <a:pt x="20304" y="11760"/>
                  </a:cubicBezTo>
                  <a:cubicBezTo>
                    <a:pt x="21030" y="8891"/>
                    <a:pt x="20485" y="6360"/>
                    <a:pt x="18217" y="4672"/>
                  </a:cubicBezTo>
                  <a:cubicBezTo>
                    <a:pt x="15948" y="2985"/>
                    <a:pt x="11954" y="2141"/>
                    <a:pt x="8869" y="3660"/>
                  </a:cubicBezTo>
                  <a:cubicBezTo>
                    <a:pt x="5783" y="5178"/>
                    <a:pt x="3605" y="9060"/>
                    <a:pt x="3242" y="12350"/>
                  </a:cubicBezTo>
                  <a:cubicBezTo>
                    <a:pt x="2879" y="15641"/>
                    <a:pt x="4331" y="18341"/>
                    <a:pt x="6509" y="19691"/>
                  </a:cubicBezTo>
                  <a:cubicBezTo>
                    <a:pt x="8687" y="21041"/>
                    <a:pt x="11591" y="21041"/>
                    <a:pt x="13679" y="19607"/>
                  </a:cubicBezTo>
                  <a:cubicBezTo>
                    <a:pt x="15766" y="18172"/>
                    <a:pt x="17037" y="15303"/>
                    <a:pt x="16764" y="12013"/>
                  </a:cubicBezTo>
                  <a:cubicBezTo>
                    <a:pt x="16492" y="8722"/>
                    <a:pt x="14677" y="5010"/>
                    <a:pt x="11954" y="3491"/>
                  </a:cubicBezTo>
                  <a:cubicBezTo>
                    <a:pt x="9232" y="1972"/>
                    <a:pt x="5601" y="2647"/>
                    <a:pt x="3151" y="4757"/>
                  </a:cubicBezTo>
                  <a:cubicBezTo>
                    <a:pt x="701" y="6866"/>
                    <a:pt x="-570" y="10410"/>
                    <a:pt x="247" y="13278"/>
                  </a:cubicBezTo>
                  <a:cubicBezTo>
                    <a:pt x="1064" y="16147"/>
                    <a:pt x="3968" y="18341"/>
                    <a:pt x="7144" y="18594"/>
                  </a:cubicBezTo>
                  <a:cubicBezTo>
                    <a:pt x="10321" y="18847"/>
                    <a:pt x="13769" y="17160"/>
                    <a:pt x="15857" y="15050"/>
                  </a:cubicBezTo>
                  <a:cubicBezTo>
                    <a:pt x="17944" y="12941"/>
                    <a:pt x="18670" y="10410"/>
                    <a:pt x="17763" y="8300"/>
                  </a:cubicBezTo>
                  <a:cubicBezTo>
                    <a:pt x="16855" y="6191"/>
                    <a:pt x="14314" y="4503"/>
                    <a:pt x="12227" y="3997"/>
                  </a:cubicBezTo>
                  <a:cubicBezTo>
                    <a:pt x="10139" y="3491"/>
                    <a:pt x="8506" y="4166"/>
                    <a:pt x="6872" y="484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ha"/>
            <p:cNvSpPr/>
            <p:nvPr/>
          </p:nvSpPr>
          <p:spPr>
            <a:xfrm>
              <a:off x="3277370" y="1242599"/>
              <a:ext cx="214368" cy="20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916" fill="norm" stroke="1" extrusionOk="0">
                  <a:moveTo>
                    <a:pt x="12604" y="3321"/>
                  </a:moveTo>
                  <a:cubicBezTo>
                    <a:pt x="11031" y="3771"/>
                    <a:pt x="9457" y="4221"/>
                    <a:pt x="8241" y="5271"/>
                  </a:cubicBezTo>
                  <a:cubicBezTo>
                    <a:pt x="7025" y="6321"/>
                    <a:pt x="6167" y="7971"/>
                    <a:pt x="6382" y="9246"/>
                  </a:cubicBezTo>
                  <a:cubicBezTo>
                    <a:pt x="6596" y="10521"/>
                    <a:pt x="7884" y="11421"/>
                    <a:pt x="9815" y="11421"/>
                  </a:cubicBezTo>
                  <a:cubicBezTo>
                    <a:pt x="11746" y="11421"/>
                    <a:pt x="14321" y="10521"/>
                    <a:pt x="15894" y="9171"/>
                  </a:cubicBezTo>
                  <a:cubicBezTo>
                    <a:pt x="17468" y="7821"/>
                    <a:pt x="18040" y="6021"/>
                    <a:pt x="17897" y="4446"/>
                  </a:cubicBezTo>
                  <a:cubicBezTo>
                    <a:pt x="17754" y="2871"/>
                    <a:pt x="16896" y="1521"/>
                    <a:pt x="14821" y="1446"/>
                  </a:cubicBezTo>
                  <a:cubicBezTo>
                    <a:pt x="12747" y="1371"/>
                    <a:pt x="9457" y="2571"/>
                    <a:pt x="6668" y="4971"/>
                  </a:cubicBezTo>
                  <a:cubicBezTo>
                    <a:pt x="3878" y="7371"/>
                    <a:pt x="1590" y="10971"/>
                    <a:pt x="588" y="13746"/>
                  </a:cubicBezTo>
                  <a:cubicBezTo>
                    <a:pt x="-413" y="16521"/>
                    <a:pt x="-127" y="18471"/>
                    <a:pt x="1375" y="19671"/>
                  </a:cubicBezTo>
                  <a:cubicBezTo>
                    <a:pt x="2877" y="20871"/>
                    <a:pt x="5595" y="21321"/>
                    <a:pt x="8313" y="20496"/>
                  </a:cubicBezTo>
                  <a:cubicBezTo>
                    <a:pt x="11031" y="19671"/>
                    <a:pt x="13749" y="17571"/>
                    <a:pt x="15751" y="15021"/>
                  </a:cubicBezTo>
                  <a:cubicBezTo>
                    <a:pt x="17754" y="12471"/>
                    <a:pt x="19041" y="9471"/>
                    <a:pt x="19399" y="6996"/>
                  </a:cubicBezTo>
                  <a:cubicBezTo>
                    <a:pt x="19757" y="4521"/>
                    <a:pt x="19184" y="2571"/>
                    <a:pt x="17754" y="1371"/>
                  </a:cubicBezTo>
                  <a:cubicBezTo>
                    <a:pt x="16323" y="171"/>
                    <a:pt x="14035" y="-279"/>
                    <a:pt x="12104" y="171"/>
                  </a:cubicBezTo>
                  <a:cubicBezTo>
                    <a:pt x="10172" y="621"/>
                    <a:pt x="8599" y="1971"/>
                    <a:pt x="7598" y="3471"/>
                  </a:cubicBezTo>
                  <a:cubicBezTo>
                    <a:pt x="6596" y="4971"/>
                    <a:pt x="6167" y="6621"/>
                    <a:pt x="6382" y="8046"/>
                  </a:cubicBezTo>
                  <a:cubicBezTo>
                    <a:pt x="6596" y="9471"/>
                    <a:pt x="7455" y="10671"/>
                    <a:pt x="9243" y="11421"/>
                  </a:cubicBezTo>
                  <a:cubicBezTo>
                    <a:pt x="11031" y="12171"/>
                    <a:pt x="13749" y="12471"/>
                    <a:pt x="15680" y="12096"/>
                  </a:cubicBezTo>
                  <a:cubicBezTo>
                    <a:pt x="17611" y="11721"/>
                    <a:pt x="18755" y="10671"/>
                    <a:pt x="19542" y="9546"/>
                  </a:cubicBezTo>
                  <a:cubicBezTo>
                    <a:pt x="20329" y="8421"/>
                    <a:pt x="20758" y="7221"/>
                    <a:pt x="20972" y="6096"/>
                  </a:cubicBezTo>
                  <a:cubicBezTo>
                    <a:pt x="21187" y="4971"/>
                    <a:pt x="21187" y="3921"/>
                    <a:pt x="20257" y="3021"/>
                  </a:cubicBezTo>
                  <a:cubicBezTo>
                    <a:pt x="19327" y="2121"/>
                    <a:pt x="17468" y="1371"/>
                    <a:pt x="15179" y="1671"/>
                  </a:cubicBezTo>
                  <a:cubicBezTo>
                    <a:pt x="12890" y="1971"/>
                    <a:pt x="10173" y="3321"/>
                    <a:pt x="8170" y="5646"/>
                  </a:cubicBezTo>
                  <a:cubicBezTo>
                    <a:pt x="6167" y="7971"/>
                    <a:pt x="4880" y="11271"/>
                    <a:pt x="4808" y="13521"/>
                  </a:cubicBezTo>
                  <a:cubicBezTo>
                    <a:pt x="4737" y="15771"/>
                    <a:pt x="5881" y="16971"/>
                    <a:pt x="7526" y="17571"/>
                  </a:cubicBezTo>
                  <a:cubicBezTo>
                    <a:pt x="9171" y="18171"/>
                    <a:pt x="11317" y="18171"/>
                    <a:pt x="13248" y="17121"/>
                  </a:cubicBezTo>
                  <a:cubicBezTo>
                    <a:pt x="15179" y="16071"/>
                    <a:pt x="16896" y="13971"/>
                    <a:pt x="17897" y="11721"/>
                  </a:cubicBezTo>
                  <a:cubicBezTo>
                    <a:pt x="18898" y="9471"/>
                    <a:pt x="19184" y="7071"/>
                    <a:pt x="18755" y="5271"/>
                  </a:cubicBezTo>
                  <a:cubicBezTo>
                    <a:pt x="18326" y="3471"/>
                    <a:pt x="17182" y="2271"/>
                    <a:pt x="15322" y="1821"/>
                  </a:cubicBezTo>
                  <a:cubicBezTo>
                    <a:pt x="13462" y="1371"/>
                    <a:pt x="10888" y="1671"/>
                    <a:pt x="9028" y="2871"/>
                  </a:cubicBezTo>
                  <a:cubicBezTo>
                    <a:pt x="7168" y="4071"/>
                    <a:pt x="6024" y="6171"/>
                    <a:pt x="5666" y="7896"/>
                  </a:cubicBezTo>
                  <a:cubicBezTo>
                    <a:pt x="5309" y="9621"/>
                    <a:pt x="5738" y="10971"/>
                    <a:pt x="7168" y="12246"/>
                  </a:cubicBezTo>
                  <a:cubicBezTo>
                    <a:pt x="8599" y="13521"/>
                    <a:pt x="11031" y="14721"/>
                    <a:pt x="13033" y="15096"/>
                  </a:cubicBezTo>
                  <a:cubicBezTo>
                    <a:pt x="15036" y="15471"/>
                    <a:pt x="16610" y="15021"/>
                    <a:pt x="17682" y="14046"/>
                  </a:cubicBezTo>
                  <a:cubicBezTo>
                    <a:pt x="18755" y="13071"/>
                    <a:pt x="19327" y="11571"/>
                    <a:pt x="18612" y="9996"/>
                  </a:cubicBezTo>
                  <a:cubicBezTo>
                    <a:pt x="17897" y="8421"/>
                    <a:pt x="15894" y="6771"/>
                    <a:pt x="14321" y="6396"/>
                  </a:cubicBezTo>
                  <a:cubicBezTo>
                    <a:pt x="12747" y="6021"/>
                    <a:pt x="11603" y="6921"/>
                    <a:pt x="10459" y="782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ha"/>
            <p:cNvSpPr/>
            <p:nvPr/>
          </p:nvSpPr>
          <p:spPr>
            <a:xfrm>
              <a:off x="3281346" y="2087495"/>
              <a:ext cx="211173" cy="18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577" fill="norm" stroke="1" extrusionOk="0">
                  <a:moveTo>
                    <a:pt x="15421" y="12152"/>
                  </a:moveTo>
                  <a:cubicBezTo>
                    <a:pt x="14407" y="10260"/>
                    <a:pt x="13392" y="8368"/>
                    <a:pt x="12450" y="7343"/>
                  </a:cubicBezTo>
                  <a:cubicBezTo>
                    <a:pt x="11507" y="6318"/>
                    <a:pt x="10637" y="6161"/>
                    <a:pt x="9768" y="7028"/>
                  </a:cubicBezTo>
                  <a:cubicBezTo>
                    <a:pt x="8898" y="7895"/>
                    <a:pt x="8028" y="9787"/>
                    <a:pt x="8173" y="11758"/>
                  </a:cubicBezTo>
                  <a:cubicBezTo>
                    <a:pt x="8318" y="13728"/>
                    <a:pt x="9478" y="15778"/>
                    <a:pt x="11000" y="17039"/>
                  </a:cubicBezTo>
                  <a:cubicBezTo>
                    <a:pt x="12522" y="18301"/>
                    <a:pt x="14407" y="18774"/>
                    <a:pt x="16219" y="17197"/>
                  </a:cubicBezTo>
                  <a:cubicBezTo>
                    <a:pt x="18031" y="15620"/>
                    <a:pt x="19770" y="11994"/>
                    <a:pt x="20568" y="8841"/>
                  </a:cubicBezTo>
                  <a:cubicBezTo>
                    <a:pt x="21365" y="5688"/>
                    <a:pt x="21220" y="3007"/>
                    <a:pt x="19843" y="1431"/>
                  </a:cubicBezTo>
                  <a:cubicBezTo>
                    <a:pt x="18466" y="-146"/>
                    <a:pt x="15856" y="-619"/>
                    <a:pt x="13247" y="1036"/>
                  </a:cubicBezTo>
                  <a:cubicBezTo>
                    <a:pt x="10638" y="2692"/>
                    <a:pt x="8028" y="6476"/>
                    <a:pt x="6941" y="9550"/>
                  </a:cubicBezTo>
                  <a:cubicBezTo>
                    <a:pt x="5854" y="12625"/>
                    <a:pt x="6289" y="14990"/>
                    <a:pt x="7738" y="16645"/>
                  </a:cubicBezTo>
                  <a:cubicBezTo>
                    <a:pt x="9188" y="18301"/>
                    <a:pt x="11652" y="19247"/>
                    <a:pt x="13754" y="18064"/>
                  </a:cubicBezTo>
                  <a:cubicBezTo>
                    <a:pt x="15856" y="16882"/>
                    <a:pt x="17596" y="13571"/>
                    <a:pt x="18176" y="10496"/>
                  </a:cubicBezTo>
                  <a:cubicBezTo>
                    <a:pt x="18756" y="7422"/>
                    <a:pt x="18176" y="4584"/>
                    <a:pt x="16364" y="2928"/>
                  </a:cubicBezTo>
                  <a:cubicBezTo>
                    <a:pt x="14552" y="1273"/>
                    <a:pt x="11507" y="800"/>
                    <a:pt x="8753" y="2298"/>
                  </a:cubicBezTo>
                  <a:cubicBezTo>
                    <a:pt x="5999" y="3796"/>
                    <a:pt x="3534" y="7264"/>
                    <a:pt x="2664" y="10654"/>
                  </a:cubicBezTo>
                  <a:cubicBezTo>
                    <a:pt x="1795" y="14044"/>
                    <a:pt x="2519" y="17355"/>
                    <a:pt x="4259" y="19089"/>
                  </a:cubicBezTo>
                  <a:cubicBezTo>
                    <a:pt x="5999" y="20823"/>
                    <a:pt x="8753" y="20981"/>
                    <a:pt x="10638" y="19877"/>
                  </a:cubicBezTo>
                  <a:cubicBezTo>
                    <a:pt x="12522" y="18774"/>
                    <a:pt x="13537" y="16409"/>
                    <a:pt x="13174" y="13728"/>
                  </a:cubicBezTo>
                  <a:cubicBezTo>
                    <a:pt x="12812" y="11048"/>
                    <a:pt x="11072" y="8053"/>
                    <a:pt x="8898" y="7028"/>
                  </a:cubicBezTo>
                  <a:cubicBezTo>
                    <a:pt x="6723" y="6003"/>
                    <a:pt x="4114" y="6949"/>
                    <a:pt x="2374" y="8210"/>
                  </a:cubicBezTo>
                  <a:cubicBezTo>
                    <a:pt x="635" y="9472"/>
                    <a:pt x="-235" y="11048"/>
                    <a:pt x="55" y="12782"/>
                  </a:cubicBezTo>
                  <a:cubicBezTo>
                    <a:pt x="345" y="14517"/>
                    <a:pt x="1795" y="16409"/>
                    <a:pt x="3752" y="17039"/>
                  </a:cubicBezTo>
                  <a:cubicBezTo>
                    <a:pt x="5709" y="17670"/>
                    <a:pt x="8173" y="17039"/>
                    <a:pt x="10275" y="14832"/>
                  </a:cubicBezTo>
                  <a:cubicBezTo>
                    <a:pt x="12377" y="12625"/>
                    <a:pt x="14117" y="8841"/>
                    <a:pt x="14986" y="6476"/>
                  </a:cubicBezTo>
                  <a:cubicBezTo>
                    <a:pt x="15856" y="4111"/>
                    <a:pt x="15856" y="3165"/>
                    <a:pt x="14479" y="2850"/>
                  </a:cubicBezTo>
                  <a:cubicBezTo>
                    <a:pt x="13102" y="2534"/>
                    <a:pt x="10348" y="2850"/>
                    <a:pt x="8680" y="4032"/>
                  </a:cubicBezTo>
                  <a:cubicBezTo>
                    <a:pt x="7013" y="5215"/>
                    <a:pt x="6433" y="7264"/>
                    <a:pt x="5854" y="931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ha"/>
            <p:cNvSpPr/>
            <p:nvPr/>
          </p:nvSpPr>
          <p:spPr>
            <a:xfrm>
              <a:off x="2485999" y="2120848"/>
              <a:ext cx="164071" cy="16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0419" fill="norm" stroke="1" extrusionOk="0">
                  <a:moveTo>
                    <a:pt x="10231" y="6398"/>
                  </a:moveTo>
                  <a:cubicBezTo>
                    <a:pt x="11139" y="6044"/>
                    <a:pt x="12046" y="5690"/>
                    <a:pt x="12500" y="4716"/>
                  </a:cubicBezTo>
                  <a:cubicBezTo>
                    <a:pt x="12954" y="3742"/>
                    <a:pt x="12954" y="2149"/>
                    <a:pt x="12409" y="1618"/>
                  </a:cubicBezTo>
                  <a:cubicBezTo>
                    <a:pt x="11865" y="1086"/>
                    <a:pt x="10776" y="1618"/>
                    <a:pt x="9324" y="3211"/>
                  </a:cubicBezTo>
                  <a:cubicBezTo>
                    <a:pt x="7872" y="4804"/>
                    <a:pt x="6056" y="7460"/>
                    <a:pt x="4786" y="10204"/>
                  </a:cubicBezTo>
                  <a:cubicBezTo>
                    <a:pt x="3515" y="12949"/>
                    <a:pt x="2789" y="15782"/>
                    <a:pt x="3878" y="17818"/>
                  </a:cubicBezTo>
                  <a:cubicBezTo>
                    <a:pt x="4967" y="19854"/>
                    <a:pt x="7872" y="21093"/>
                    <a:pt x="11139" y="20031"/>
                  </a:cubicBezTo>
                  <a:cubicBezTo>
                    <a:pt x="14406" y="18968"/>
                    <a:pt x="18036" y="15604"/>
                    <a:pt x="19579" y="11975"/>
                  </a:cubicBezTo>
                  <a:cubicBezTo>
                    <a:pt x="21122" y="8345"/>
                    <a:pt x="20577" y="4450"/>
                    <a:pt x="18762" y="2237"/>
                  </a:cubicBezTo>
                  <a:cubicBezTo>
                    <a:pt x="16947" y="24"/>
                    <a:pt x="13861" y="-507"/>
                    <a:pt x="10957" y="467"/>
                  </a:cubicBezTo>
                  <a:cubicBezTo>
                    <a:pt x="8053" y="1441"/>
                    <a:pt x="5330" y="3919"/>
                    <a:pt x="4786" y="7106"/>
                  </a:cubicBezTo>
                  <a:cubicBezTo>
                    <a:pt x="4241" y="10293"/>
                    <a:pt x="5875" y="14188"/>
                    <a:pt x="8235" y="15959"/>
                  </a:cubicBezTo>
                  <a:cubicBezTo>
                    <a:pt x="10594" y="17729"/>
                    <a:pt x="13680" y="17375"/>
                    <a:pt x="15677" y="15339"/>
                  </a:cubicBezTo>
                  <a:cubicBezTo>
                    <a:pt x="17673" y="13303"/>
                    <a:pt x="18581" y="9585"/>
                    <a:pt x="17764" y="6575"/>
                  </a:cubicBezTo>
                  <a:cubicBezTo>
                    <a:pt x="16947" y="3565"/>
                    <a:pt x="14406" y="1263"/>
                    <a:pt x="11411" y="644"/>
                  </a:cubicBezTo>
                  <a:cubicBezTo>
                    <a:pt x="8416" y="24"/>
                    <a:pt x="4967" y="1086"/>
                    <a:pt x="2880" y="3300"/>
                  </a:cubicBezTo>
                  <a:cubicBezTo>
                    <a:pt x="793" y="5513"/>
                    <a:pt x="67" y="8877"/>
                    <a:pt x="883" y="11621"/>
                  </a:cubicBezTo>
                  <a:cubicBezTo>
                    <a:pt x="1700" y="14365"/>
                    <a:pt x="4060" y="16490"/>
                    <a:pt x="6964" y="17375"/>
                  </a:cubicBezTo>
                  <a:cubicBezTo>
                    <a:pt x="9868" y="18260"/>
                    <a:pt x="13317" y="17906"/>
                    <a:pt x="15132" y="15870"/>
                  </a:cubicBezTo>
                  <a:cubicBezTo>
                    <a:pt x="16947" y="13834"/>
                    <a:pt x="17129" y="10116"/>
                    <a:pt x="15586" y="7195"/>
                  </a:cubicBezTo>
                  <a:cubicBezTo>
                    <a:pt x="14043" y="4273"/>
                    <a:pt x="10776" y="2149"/>
                    <a:pt x="7781" y="1441"/>
                  </a:cubicBezTo>
                  <a:cubicBezTo>
                    <a:pt x="4786" y="732"/>
                    <a:pt x="2063" y="1441"/>
                    <a:pt x="793" y="3654"/>
                  </a:cubicBezTo>
                  <a:cubicBezTo>
                    <a:pt x="-478" y="5867"/>
                    <a:pt x="-297" y="9585"/>
                    <a:pt x="1882" y="12152"/>
                  </a:cubicBezTo>
                  <a:cubicBezTo>
                    <a:pt x="4060" y="14719"/>
                    <a:pt x="8235" y="16136"/>
                    <a:pt x="12409" y="1755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ha"/>
            <p:cNvSpPr/>
            <p:nvPr/>
          </p:nvSpPr>
          <p:spPr>
            <a:xfrm>
              <a:off x="3727756" y="1666433"/>
              <a:ext cx="160478" cy="21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812" fill="norm" stroke="1" extrusionOk="0">
                  <a:moveTo>
                    <a:pt x="13143" y="9996"/>
                  </a:moveTo>
                  <a:cubicBezTo>
                    <a:pt x="11627" y="8620"/>
                    <a:pt x="10112" y="7244"/>
                    <a:pt x="8880" y="6556"/>
                  </a:cubicBezTo>
                  <a:cubicBezTo>
                    <a:pt x="7648" y="5868"/>
                    <a:pt x="6701" y="5868"/>
                    <a:pt x="6038" y="6212"/>
                  </a:cubicBezTo>
                  <a:cubicBezTo>
                    <a:pt x="5375" y="6556"/>
                    <a:pt x="4996" y="7244"/>
                    <a:pt x="4712" y="9170"/>
                  </a:cubicBezTo>
                  <a:cubicBezTo>
                    <a:pt x="4427" y="11096"/>
                    <a:pt x="4238" y="14261"/>
                    <a:pt x="5659" y="16737"/>
                  </a:cubicBezTo>
                  <a:cubicBezTo>
                    <a:pt x="7080" y="19213"/>
                    <a:pt x="10112" y="21002"/>
                    <a:pt x="12480" y="20796"/>
                  </a:cubicBezTo>
                  <a:cubicBezTo>
                    <a:pt x="14848" y="20589"/>
                    <a:pt x="16554" y="18388"/>
                    <a:pt x="17406" y="15224"/>
                  </a:cubicBezTo>
                  <a:cubicBezTo>
                    <a:pt x="18259" y="12059"/>
                    <a:pt x="18259" y="7932"/>
                    <a:pt x="17501" y="5180"/>
                  </a:cubicBezTo>
                  <a:cubicBezTo>
                    <a:pt x="16743" y="2429"/>
                    <a:pt x="15227" y="1053"/>
                    <a:pt x="13048" y="778"/>
                  </a:cubicBezTo>
                  <a:cubicBezTo>
                    <a:pt x="10869" y="503"/>
                    <a:pt x="8027" y="1328"/>
                    <a:pt x="5943" y="3598"/>
                  </a:cubicBezTo>
                  <a:cubicBezTo>
                    <a:pt x="3859" y="5868"/>
                    <a:pt x="2533" y="9583"/>
                    <a:pt x="3290" y="12334"/>
                  </a:cubicBezTo>
                  <a:cubicBezTo>
                    <a:pt x="4048" y="15086"/>
                    <a:pt x="6890" y="16875"/>
                    <a:pt x="9733" y="17081"/>
                  </a:cubicBezTo>
                  <a:cubicBezTo>
                    <a:pt x="12575" y="17287"/>
                    <a:pt x="15417" y="15912"/>
                    <a:pt x="16554" y="13642"/>
                  </a:cubicBezTo>
                  <a:cubicBezTo>
                    <a:pt x="17690" y="11371"/>
                    <a:pt x="17122" y="8207"/>
                    <a:pt x="15417" y="6143"/>
                  </a:cubicBezTo>
                  <a:cubicBezTo>
                    <a:pt x="13712" y="4080"/>
                    <a:pt x="10869" y="3117"/>
                    <a:pt x="8596" y="3529"/>
                  </a:cubicBezTo>
                  <a:cubicBezTo>
                    <a:pt x="6322" y="3942"/>
                    <a:pt x="4617" y="5731"/>
                    <a:pt x="4427" y="7932"/>
                  </a:cubicBezTo>
                  <a:cubicBezTo>
                    <a:pt x="4238" y="10133"/>
                    <a:pt x="5564" y="12747"/>
                    <a:pt x="7933" y="14467"/>
                  </a:cubicBezTo>
                  <a:cubicBezTo>
                    <a:pt x="10301" y="16187"/>
                    <a:pt x="13712" y="17012"/>
                    <a:pt x="16364" y="15980"/>
                  </a:cubicBezTo>
                  <a:cubicBezTo>
                    <a:pt x="19017" y="14948"/>
                    <a:pt x="20912" y="12059"/>
                    <a:pt x="20912" y="8895"/>
                  </a:cubicBezTo>
                  <a:cubicBezTo>
                    <a:pt x="20912" y="5731"/>
                    <a:pt x="19017" y="2291"/>
                    <a:pt x="16080" y="847"/>
                  </a:cubicBezTo>
                  <a:cubicBezTo>
                    <a:pt x="13143" y="-598"/>
                    <a:pt x="9164" y="-48"/>
                    <a:pt x="6701" y="1397"/>
                  </a:cubicBezTo>
                  <a:cubicBezTo>
                    <a:pt x="4238" y="2841"/>
                    <a:pt x="3290" y="5180"/>
                    <a:pt x="4522" y="7450"/>
                  </a:cubicBezTo>
                  <a:cubicBezTo>
                    <a:pt x="5754" y="9720"/>
                    <a:pt x="9164" y="11922"/>
                    <a:pt x="12290" y="12747"/>
                  </a:cubicBezTo>
                  <a:cubicBezTo>
                    <a:pt x="15417" y="13573"/>
                    <a:pt x="18259" y="13022"/>
                    <a:pt x="19680" y="11578"/>
                  </a:cubicBezTo>
                  <a:cubicBezTo>
                    <a:pt x="21101" y="10133"/>
                    <a:pt x="21101" y="7794"/>
                    <a:pt x="19585" y="5937"/>
                  </a:cubicBezTo>
                  <a:cubicBezTo>
                    <a:pt x="18069" y="4080"/>
                    <a:pt x="15038" y="2704"/>
                    <a:pt x="11912" y="2635"/>
                  </a:cubicBezTo>
                  <a:cubicBezTo>
                    <a:pt x="8785" y="2566"/>
                    <a:pt x="5564" y="3805"/>
                    <a:pt x="4143" y="5799"/>
                  </a:cubicBezTo>
                  <a:cubicBezTo>
                    <a:pt x="2722" y="7794"/>
                    <a:pt x="3101" y="10546"/>
                    <a:pt x="4996" y="12266"/>
                  </a:cubicBezTo>
                  <a:cubicBezTo>
                    <a:pt x="6890" y="13985"/>
                    <a:pt x="10301" y="14673"/>
                    <a:pt x="13048" y="14261"/>
                  </a:cubicBezTo>
                  <a:cubicBezTo>
                    <a:pt x="15796" y="13848"/>
                    <a:pt x="17880" y="12334"/>
                    <a:pt x="18827" y="10615"/>
                  </a:cubicBezTo>
                  <a:cubicBezTo>
                    <a:pt x="19775" y="8895"/>
                    <a:pt x="19585" y="6969"/>
                    <a:pt x="17880" y="5593"/>
                  </a:cubicBezTo>
                  <a:cubicBezTo>
                    <a:pt x="16175" y="4217"/>
                    <a:pt x="12954" y="3392"/>
                    <a:pt x="9638" y="4355"/>
                  </a:cubicBezTo>
                  <a:cubicBezTo>
                    <a:pt x="6322" y="5318"/>
                    <a:pt x="2912" y="8070"/>
                    <a:pt x="1206" y="9996"/>
                  </a:cubicBezTo>
                  <a:cubicBezTo>
                    <a:pt x="-499" y="11922"/>
                    <a:pt x="-499" y="13022"/>
                    <a:pt x="1869" y="13366"/>
                  </a:cubicBezTo>
                  <a:cubicBezTo>
                    <a:pt x="4238" y="13710"/>
                    <a:pt x="8975" y="13298"/>
                    <a:pt x="13711" y="1288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ha"/>
            <p:cNvSpPr/>
            <p:nvPr/>
          </p:nvSpPr>
          <p:spPr>
            <a:xfrm>
              <a:off x="3004175" y="1724092"/>
              <a:ext cx="13087" cy="1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ha"/>
            <p:cNvSpPr/>
            <p:nvPr/>
          </p:nvSpPr>
          <p:spPr>
            <a:xfrm>
              <a:off x="2932100" y="1700064"/>
              <a:ext cx="140416" cy="17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967" fill="norm" stroke="1" extrusionOk="0">
                  <a:moveTo>
                    <a:pt x="9506" y="5582"/>
                  </a:moveTo>
                  <a:cubicBezTo>
                    <a:pt x="8633" y="6113"/>
                    <a:pt x="7761" y="6644"/>
                    <a:pt x="7761" y="6644"/>
                  </a:cubicBezTo>
                  <a:cubicBezTo>
                    <a:pt x="7761" y="6644"/>
                    <a:pt x="8633" y="6113"/>
                    <a:pt x="9288" y="5405"/>
                  </a:cubicBezTo>
                  <a:cubicBezTo>
                    <a:pt x="9943" y="4696"/>
                    <a:pt x="10379" y="3811"/>
                    <a:pt x="9834" y="3368"/>
                  </a:cubicBezTo>
                  <a:cubicBezTo>
                    <a:pt x="9288" y="2926"/>
                    <a:pt x="7761" y="2926"/>
                    <a:pt x="6015" y="3546"/>
                  </a:cubicBezTo>
                  <a:cubicBezTo>
                    <a:pt x="4270" y="4165"/>
                    <a:pt x="2306" y="5405"/>
                    <a:pt x="1106" y="6998"/>
                  </a:cubicBezTo>
                  <a:cubicBezTo>
                    <a:pt x="-94" y="8591"/>
                    <a:pt x="-530" y="10539"/>
                    <a:pt x="888" y="12221"/>
                  </a:cubicBezTo>
                  <a:cubicBezTo>
                    <a:pt x="2306" y="13903"/>
                    <a:pt x="5579" y="15319"/>
                    <a:pt x="8961" y="15496"/>
                  </a:cubicBezTo>
                  <a:cubicBezTo>
                    <a:pt x="12343" y="15673"/>
                    <a:pt x="15834" y="14611"/>
                    <a:pt x="18015" y="13549"/>
                  </a:cubicBezTo>
                  <a:cubicBezTo>
                    <a:pt x="20197" y="12487"/>
                    <a:pt x="21070" y="11424"/>
                    <a:pt x="21070" y="10096"/>
                  </a:cubicBezTo>
                  <a:cubicBezTo>
                    <a:pt x="21070" y="8768"/>
                    <a:pt x="20197" y="7175"/>
                    <a:pt x="17797" y="6113"/>
                  </a:cubicBezTo>
                  <a:cubicBezTo>
                    <a:pt x="15397" y="5050"/>
                    <a:pt x="11470" y="4519"/>
                    <a:pt x="8634" y="4873"/>
                  </a:cubicBezTo>
                  <a:cubicBezTo>
                    <a:pt x="5797" y="5227"/>
                    <a:pt x="4052" y="6467"/>
                    <a:pt x="3724" y="8326"/>
                  </a:cubicBezTo>
                  <a:cubicBezTo>
                    <a:pt x="3397" y="10185"/>
                    <a:pt x="4488" y="12664"/>
                    <a:pt x="6779" y="14168"/>
                  </a:cubicBezTo>
                  <a:cubicBezTo>
                    <a:pt x="9070" y="15673"/>
                    <a:pt x="12561" y="16205"/>
                    <a:pt x="15179" y="15319"/>
                  </a:cubicBezTo>
                  <a:cubicBezTo>
                    <a:pt x="17797" y="14434"/>
                    <a:pt x="19543" y="12132"/>
                    <a:pt x="19979" y="9831"/>
                  </a:cubicBezTo>
                  <a:cubicBezTo>
                    <a:pt x="20415" y="7529"/>
                    <a:pt x="19543" y="5227"/>
                    <a:pt x="17252" y="3900"/>
                  </a:cubicBezTo>
                  <a:cubicBezTo>
                    <a:pt x="14961" y="2572"/>
                    <a:pt x="11252" y="2218"/>
                    <a:pt x="7870" y="3988"/>
                  </a:cubicBezTo>
                  <a:cubicBezTo>
                    <a:pt x="4488" y="5759"/>
                    <a:pt x="1434" y="9654"/>
                    <a:pt x="452" y="13018"/>
                  </a:cubicBezTo>
                  <a:cubicBezTo>
                    <a:pt x="-530" y="16382"/>
                    <a:pt x="561" y="19214"/>
                    <a:pt x="3615" y="20365"/>
                  </a:cubicBezTo>
                  <a:cubicBezTo>
                    <a:pt x="6670" y="21516"/>
                    <a:pt x="11688" y="20985"/>
                    <a:pt x="14743" y="19037"/>
                  </a:cubicBezTo>
                  <a:cubicBezTo>
                    <a:pt x="17797" y="17090"/>
                    <a:pt x="18888" y="13726"/>
                    <a:pt x="18561" y="11159"/>
                  </a:cubicBezTo>
                  <a:cubicBezTo>
                    <a:pt x="18233" y="8591"/>
                    <a:pt x="16488" y="6821"/>
                    <a:pt x="13652" y="6113"/>
                  </a:cubicBezTo>
                  <a:cubicBezTo>
                    <a:pt x="10815" y="5405"/>
                    <a:pt x="6888" y="5759"/>
                    <a:pt x="4597" y="6732"/>
                  </a:cubicBezTo>
                  <a:cubicBezTo>
                    <a:pt x="2306" y="7706"/>
                    <a:pt x="1652" y="9300"/>
                    <a:pt x="2415" y="11513"/>
                  </a:cubicBezTo>
                  <a:cubicBezTo>
                    <a:pt x="3179" y="13726"/>
                    <a:pt x="5361" y="16559"/>
                    <a:pt x="8415" y="17090"/>
                  </a:cubicBezTo>
                  <a:cubicBezTo>
                    <a:pt x="11470" y="17621"/>
                    <a:pt x="15397" y="15850"/>
                    <a:pt x="17579" y="13018"/>
                  </a:cubicBezTo>
                  <a:cubicBezTo>
                    <a:pt x="19761" y="10185"/>
                    <a:pt x="20197" y="6290"/>
                    <a:pt x="19106" y="3723"/>
                  </a:cubicBezTo>
                  <a:cubicBezTo>
                    <a:pt x="18015" y="1155"/>
                    <a:pt x="15397" y="-84"/>
                    <a:pt x="12234" y="5"/>
                  </a:cubicBezTo>
                  <a:cubicBezTo>
                    <a:pt x="9070" y="93"/>
                    <a:pt x="5361" y="1509"/>
                    <a:pt x="3288" y="3900"/>
                  </a:cubicBezTo>
                  <a:cubicBezTo>
                    <a:pt x="1215" y="6290"/>
                    <a:pt x="779" y="9654"/>
                    <a:pt x="2415" y="12398"/>
                  </a:cubicBezTo>
                  <a:cubicBezTo>
                    <a:pt x="4052" y="15142"/>
                    <a:pt x="7761" y="17267"/>
                    <a:pt x="10815" y="17267"/>
                  </a:cubicBezTo>
                  <a:cubicBezTo>
                    <a:pt x="13870" y="17267"/>
                    <a:pt x="16270" y="15142"/>
                    <a:pt x="16379" y="12398"/>
                  </a:cubicBezTo>
                  <a:cubicBezTo>
                    <a:pt x="16488" y="9654"/>
                    <a:pt x="14306" y="6290"/>
                    <a:pt x="11906" y="4519"/>
                  </a:cubicBezTo>
                  <a:cubicBezTo>
                    <a:pt x="9506" y="2749"/>
                    <a:pt x="6888" y="2572"/>
                    <a:pt x="4270" y="239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ha"/>
            <p:cNvSpPr/>
            <p:nvPr/>
          </p:nvSpPr>
          <p:spPr>
            <a:xfrm>
              <a:off x="2559238" y="1780800"/>
              <a:ext cx="466749" cy="42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3" y="20784"/>
                    <a:pt x="1346" y="19967"/>
                    <a:pt x="2254" y="18965"/>
                  </a:cubicBezTo>
                  <a:cubicBezTo>
                    <a:pt x="3163" y="17963"/>
                    <a:pt x="4307" y="16775"/>
                    <a:pt x="5383" y="15662"/>
                  </a:cubicBezTo>
                  <a:cubicBezTo>
                    <a:pt x="6460" y="14548"/>
                    <a:pt x="7469" y="13509"/>
                    <a:pt x="8613" y="12396"/>
                  </a:cubicBezTo>
                  <a:cubicBezTo>
                    <a:pt x="9757" y="11282"/>
                    <a:pt x="11035" y="10095"/>
                    <a:pt x="12348" y="8833"/>
                  </a:cubicBezTo>
                  <a:cubicBezTo>
                    <a:pt x="13660" y="7571"/>
                    <a:pt x="15006" y="6235"/>
                    <a:pt x="16217" y="5047"/>
                  </a:cubicBezTo>
                  <a:cubicBezTo>
                    <a:pt x="17428" y="3860"/>
                    <a:pt x="18505" y="2821"/>
                    <a:pt x="19379" y="2004"/>
                  </a:cubicBezTo>
                  <a:cubicBezTo>
                    <a:pt x="20254" y="1188"/>
                    <a:pt x="20927" y="5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ha"/>
            <p:cNvSpPr/>
            <p:nvPr/>
          </p:nvSpPr>
          <p:spPr>
            <a:xfrm>
              <a:off x="2524341" y="1414381"/>
              <a:ext cx="78518" cy="73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26"/>
                    <a:pt x="4800" y="852"/>
                    <a:pt x="7000" y="1576"/>
                  </a:cubicBezTo>
                  <a:cubicBezTo>
                    <a:pt x="9200" y="2301"/>
                    <a:pt x="11200" y="3323"/>
                    <a:pt x="12400" y="4367"/>
                  </a:cubicBezTo>
                  <a:cubicBezTo>
                    <a:pt x="13600" y="5411"/>
                    <a:pt x="14000" y="6476"/>
                    <a:pt x="14400" y="7605"/>
                  </a:cubicBezTo>
                  <a:cubicBezTo>
                    <a:pt x="14800" y="8734"/>
                    <a:pt x="15200" y="9927"/>
                    <a:pt x="15600" y="11141"/>
                  </a:cubicBezTo>
                  <a:cubicBezTo>
                    <a:pt x="16000" y="12355"/>
                    <a:pt x="16400" y="13591"/>
                    <a:pt x="16600" y="14869"/>
                  </a:cubicBezTo>
                  <a:cubicBezTo>
                    <a:pt x="16800" y="16147"/>
                    <a:pt x="16800" y="17467"/>
                    <a:pt x="17000" y="18447"/>
                  </a:cubicBezTo>
                  <a:cubicBezTo>
                    <a:pt x="17200" y="19427"/>
                    <a:pt x="17600" y="20066"/>
                    <a:pt x="18400" y="20535"/>
                  </a:cubicBezTo>
                  <a:cubicBezTo>
                    <a:pt x="19200" y="21004"/>
                    <a:pt x="20400" y="2130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ha"/>
            <p:cNvSpPr/>
            <p:nvPr/>
          </p:nvSpPr>
          <p:spPr>
            <a:xfrm>
              <a:off x="2588319" y="1300966"/>
              <a:ext cx="808448" cy="5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388" y="15805"/>
                  </a:moveTo>
                  <a:cubicBezTo>
                    <a:pt x="194" y="16332"/>
                    <a:pt x="0" y="16859"/>
                    <a:pt x="0" y="16859"/>
                  </a:cubicBezTo>
                  <a:cubicBezTo>
                    <a:pt x="0" y="16859"/>
                    <a:pt x="194" y="16332"/>
                    <a:pt x="486" y="17122"/>
                  </a:cubicBezTo>
                  <a:cubicBezTo>
                    <a:pt x="777" y="17912"/>
                    <a:pt x="1165" y="20020"/>
                    <a:pt x="1651" y="20810"/>
                  </a:cubicBezTo>
                  <a:cubicBezTo>
                    <a:pt x="2137" y="21600"/>
                    <a:pt x="2719" y="21073"/>
                    <a:pt x="3458" y="20020"/>
                  </a:cubicBezTo>
                  <a:cubicBezTo>
                    <a:pt x="4196" y="18966"/>
                    <a:pt x="5089" y="17385"/>
                    <a:pt x="5924" y="16859"/>
                  </a:cubicBezTo>
                  <a:cubicBezTo>
                    <a:pt x="6760" y="16332"/>
                    <a:pt x="7537" y="16859"/>
                    <a:pt x="8411" y="16595"/>
                  </a:cubicBezTo>
                  <a:cubicBezTo>
                    <a:pt x="9285" y="16332"/>
                    <a:pt x="10256" y="15278"/>
                    <a:pt x="11150" y="13961"/>
                  </a:cubicBezTo>
                  <a:cubicBezTo>
                    <a:pt x="12043" y="12644"/>
                    <a:pt x="12859" y="11063"/>
                    <a:pt x="13597" y="9483"/>
                  </a:cubicBezTo>
                  <a:cubicBezTo>
                    <a:pt x="14335" y="7902"/>
                    <a:pt x="14996" y="6322"/>
                    <a:pt x="15812" y="5795"/>
                  </a:cubicBezTo>
                  <a:cubicBezTo>
                    <a:pt x="16627" y="5268"/>
                    <a:pt x="17599" y="5795"/>
                    <a:pt x="18376" y="6059"/>
                  </a:cubicBezTo>
                  <a:cubicBezTo>
                    <a:pt x="19153" y="6322"/>
                    <a:pt x="19735" y="6322"/>
                    <a:pt x="20240" y="5268"/>
                  </a:cubicBezTo>
                  <a:cubicBezTo>
                    <a:pt x="20745" y="4215"/>
                    <a:pt x="21173" y="210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ha"/>
            <p:cNvSpPr/>
            <p:nvPr/>
          </p:nvSpPr>
          <p:spPr>
            <a:xfrm>
              <a:off x="2585396" y="991739"/>
              <a:ext cx="431866" cy="30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6" fill="norm" stroke="1" extrusionOk="0">
                  <a:moveTo>
                    <a:pt x="2175" y="19188"/>
                  </a:moveTo>
                  <a:cubicBezTo>
                    <a:pt x="1813" y="19188"/>
                    <a:pt x="1450" y="19188"/>
                    <a:pt x="1124" y="19343"/>
                  </a:cubicBezTo>
                  <a:cubicBezTo>
                    <a:pt x="798" y="19498"/>
                    <a:pt x="508" y="19808"/>
                    <a:pt x="290" y="20222"/>
                  </a:cubicBezTo>
                  <a:cubicBezTo>
                    <a:pt x="73" y="20635"/>
                    <a:pt x="-72" y="21152"/>
                    <a:pt x="37" y="21307"/>
                  </a:cubicBezTo>
                  <a:cubicBezTo>
                    <a:pt x="145" y="21462"/>
                    <a:pt x="508" y="21255"/>
                    <a:pt x="1088" y="20532"/>
                  </a:cubicBezTo>
                  <a:cubicBezTo>
                    <a:pt x="1668" y="19808"/>
                    <a:pt x="2465" y="18568"/>
                    <a:pt x="3733" y="17018"/>
                  </a:cubicBezTo>
                  <a:cubicBezTo>
                    <a:pt x="5002" y="15468"/>
                    <a:pt x="6741" y="13607"/>
                    <a:pt x="8155" y="12212"/>
                  </a:cubicBezTo>
                  <a:cubicBezTo>
                    <a:pt x="9568" y="10817"/>
                    <a:pt x="10656" y="9887"/>
                    <a:pt x="11707" y="8957"/>
                  </a:cubicBezTo>
                  <a:cubicBezTo>
                    <a:pt x="12758" y="8027"/>
                    <a:pt x="13772" y="7096"/>
                    <a:pt x="14860" y="5908"/>
                  </a:cubicBezTo>
                  <a:cubicBezTo>
                    <a:pt x="15947" y="4719"/>
                    <a:pt x="17107" y="3273"/>
                    <a:pt x="17976" y="2187"/>
                  </a:cubicBezTo>
                  <a:cubicBezTo>
                    <a:pt x="18846" y="1102"/>
                    <a:pt x="19426" y="379"/>
                    <a:pt x="19970" y="120"/>
                  </a:cubicBezTo>
                  <a:cubicBezTo>
                    <a:pt x="20513" y="-138"/>
                    <a:pt x="21021" y="69"/>
                    <a:pt x="21528" y="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ha"/>
            <p:cNvSpPr/>
            <p:nvPr/>
          </p:nvSpPr>
          <p:spPr>
            <a:xfrm>
              <a:off x="3102824" y="900297"/>
              <a:ext cx="673449" cy="2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42" fill="norm" stroke="1" extrusionOk="0">
                  <a:moveTo>
                    <a:pt x="333" y="21142"/>
                  </a:moveTo>
                  <a:cubicBezTo>
                    <a:pt x="147" y="18056"/>
                    <a:pt x="-39" y="14971"/>
                    <a:pt x="8" y="13428"/>
                  </a:cubicBezTo>
                  <a:cubicBezTo>
                    <a:pt x="54" y="11885"/>
                    <a:pt x="333" y="11885"/>
                    <a:pt x="1171" y="11371"/>
                  </a:cubicBezTo>
                  <a:cubicBezTo>
                    <a:pt x="2009" y="10856"/>
                    <a:pt x="3406" y="9828"/>
                    <a:pt x="4616" y="8799"/>
                  </a:cubicBezTo>
                  <a:cubicBezTo>
                    <a:pt x="5826" y="7771"/>
                    <a:pt x="6851" y="6742"/>
                    <a:pt x="7852" y="6228"/>
                  </a:cubicBezTo>
                  <a:cubicBezTo>
                    <a:pt x="8852" y="5713"/>
                    <a:pt x="9830" y="5713"/>
                    <a:pt x="10854" y="5199"/>
                  </a:cubicBezTo>
                  <a:cubicBezTo>
                    <a:pt x="11878" y="4685"/>
                    <a:pt x="12949" y="3656"/>
                    <a:pt x="13950" y="3656"/>
                  </a:cubicBezTo>
                  <a:cubicBezTo>
                    <a:pt x="14951" y="3656"/>
                    <a:pt x="15882" y="4685"/>
                    <a:pt x="16813" y="5713"/>
                  </a:cubicBezTo>
                  <a:cubicBezTo>
                    <a:pt x="17744" y="6742"/>
                    <a:pt x="18675" y="7771"/>
                    <a:pt x="19257" y="8285"/>
                  </a:cubicBezTo>
                  <a:cubicBezTo>
                    <a:pt x="19839" y="8799"/>
                    <a:pt x="20071" y="8799"/>
                    <a:pt x="20304" y="6742"/>
                  </a:cubicBezTo>
                  <a:cubicBezTo>
                    <a:pt x="20537" y="4685"/>
                    <a:pt x="20770" y="571"/>
                    <a:pt x="20979" y="56"/>
                  </a:cubicBezTo>
                  <a:cubicBezTo>
                    <a:pt x="21189" y="-458"/>
                    <a:pt x="21375" y="2628"/>
                    <a:pt x="21561" y="5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ha"/>
            <p:cNvSpPr/>
            <p:nvPr/>
          </p:nvSpPr>
          <p:spPr>
            <a:xfrm>
              <a:off x="3440387" y="976329"/>
              <a:ext cx="370783" cy="3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21530"/>
                  </a:moveTo>
                  <a:cubicBezTo>
                    <a:pt x="1016" y="20103"/>
                    <a:pt x="2033" y="18675"/>
                    <a:pt x="3558" y="17105"/>
                  </a:cubicBezTo>
                  <a:cubicBezTo>
                    <a:pt x="5082" y="15535"/>
                    <a:pt x="7115" y="13823"/>
                    <a:pt x="8936" y="12300"/>
                  </a:cubicBezTo>
                  <a:cubicBezTo>
                    <a:pt x="10758" y="10778"/>
                    <a:pt x="12367" y="9445"/>
                    <a:pt x="13849" y="8161"/>
                  </a:cubicBezTo>
                  <a:cubicBezTo>
                    <a:pt x="15332" y="6876"/>
                    <a:pt x="16687" y="5639"/>
                    <a:pt x="17746" y="4450"/>
                  </a:cubicBezTo>
                  <a:cubicBezTo>
                    <a:pt x="18805" y="3260"/>
                    <a:pt x="19567" y="2119"/>
                    <a:pt x="20118" y="1357"/>
                  </a:cubicBezTo>
                  <a:cubicBezTo>
                    <a:pt x="20668" y="596"/>
                    <a:pt x="21007" y="215"/>
                    <a:pt x="21219" y="73"/>
                  </a:cubicBezTo>
                  <a:cubicBezTo>
                    <a:pt x="21431" y="-70"/>
                    <a:pt x="21515" y="25"/>
                    <a:pt x="21600" y="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ha"/>
            <p:cNvSpPr/>
            <p:nvPr/>
          </p:nvSpPr>
          <p:spPr>
            <a:xfrm>
              <a:off x="3780635" y="1017428"/>
              <a:ext cx="8724" cy="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ha"/>
            <p:cNvSpPr/>
            <p:nvPr/>
          </p:nvSpPr>
          <p:spPr>
            <a:xfrm>
              <a:off x="3776619" y="998525"/>
              <a:ext cx="43275" cy="65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988" y="482"/>
                  </a:moveTo>
                  <a:cubicBezTo>
                    <a:pt x="1268" y="241"/>
                    <a:pt x="548" y="0"/>
                    <a:pt x="188" y="0"/>
                  </a:cubicBezTo>
                  <a:cubicBezTo>
                    <a:pt x="-172" y="0"/>
                    <a:pt x="-172" y="241"/>
                    <a:pt x="1628" y="844"/>
                  </a:cubicBezTo>
                  <a:cubicBezTo>
                    <a:pt x="3428" y="1446"/>
                    <a:pt x="7028" y="2411"/>
                    <a:pt x="8828" y="3737"/>
                  </a:cubicBezTo>
                  <a:cubicBezTo>
                    <a:pt x="10628" y="5062"/>
                    <a:pt x="10628" y="6750"/>
                    <a:pt x="11708" y="7955"/>
                  </a:cubicBezTo>
                  <a:cubicBezTo>
                    <a:pt x="12788" y="9161"/>
                    <a:pt x="14948" y="9884"/>
                    <a:pt x="16388" y="10848"/>
                  </a:cubicBezTo>
                  <a:cubicBezTo>
                    <a:pt x="17828" y="11813"/>
                    <a:pt x="18548" y="13018"/>
                    <a:pt x="18548" y="13982"/>
                  </a:cubicBezTo>
                  <a:cubicBezTo>
                    <a:pt x="18548" y="14946"/>
                    <a:pt x="17828" y="15670"/>
                    <a:pt x="17468" y="16393"/>
                  </a:cubicBezTo>
                  <a:cubicBezTo>
                    <a:pt x="17108" y="17116"/>
                    <a:pt x="17108" y="17839"/>
                    <a:pt x="17828" y="18707"/>
                  </a:cubicBezTo>
                  <a:cubicBezTo>
                    <a:pt x="18548" y="19575"/>
                    <a:pt x="19988" y="20588"/>
                    <a:pt x="214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ha"/>
            <p:cNvSpPr/>
            <p:nvPr/>
          </p:nvSpPr>
          <p:spPr>
            <a:xfrm>
              <a:off x="3462198" y="1806973"/>
              <a:ext cx="348972" cy="3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" y="21086"/>
                    <a:pt x="360" y="20571"/>
                    <a:pt x="1170" y="19646"/>
                  </a:cubicBezTo>
                  <a:cubicBezTo>
                    <a:pt x="1980" y="18720"/>
                    <a:pt x="3420" y="17383"/>
                    <a:pt x="4995" y="16046"/>
                  </a:cubicBezTo>
                  <a:cubicBezTo>
                    <a:pt x="6570" y="14709"/>
                    <a:pt x="8280" y="13371"/>
                    <a:pt x="9675" y="12189"/>
                  </a:cubicBezTo>
                  <a:cubicBezTo>
                    <a:pt x="11070" y="11006"/>
                    <a:pt x="12150" y="9977"/>
                    <a:pt x="13320" y="8846"/>
                  </a:cubicBezTo>
                  <a:cubicBezTo>
                    <a:pt x="14490" y="7714"/>
                    <a:pt x="15750" y="6480"/>
                    <a:pt x="17145" y="4989"/>
                  </a:cubicBezTo>
                  <a:cubicBezTo>
                    <a:pt x="18540" y="3497"/>
                    <a:pt x="20070" y="17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ha"/>
            <p:cNvSpPr/>
            <p:nvPr/>
          </p:nvSpPr>
          <p:spPr>
            <a:xfrm>
              <a:off x="2973640" y="995617"/>
              <a:ext cx="4362" cy="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ha"/>
            <p:cNvSpPr/>
            <p:nvPr/>
          </p:nvSpPr>
          <p:spPr>
            <a:xfrm>
              <a:off x="2978001" y="1004341"/>
              <a:ext cx="4364" cy="6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ha"/>
            <p:cNvSpPr/>
            <p:nvPr/>
          </p:nvSpPr>
          <p:spPr>
            <a:xfrm>
              <a:off x="2978001" y="1074135"/>
              <a:ext cx="17450" cy="16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789"/>
                    <a:pt x="3600" y="7579"/>
                    <a:pt x="7200" y="11179"/>
                  </a:cubicBezTo>
                  <a:cubicBezTo>
                    <a:pt x="10800" y="14779"/>
                    <a:pt x="16200" y="18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ha"/>
            <p:cNvSpPr/>
            <p:nvPr/>
          </p:nvSpPr>
          <p:spPr>
            <a:xfrm>
              <a:off x="2991089" y="1261707"/>
              <a:ext cx="4362" cy="6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ha"/>
            <p:cNvSpPr/>
            <p:nvPr/>
          </p:nvSpPr>
          <p:spPr>
            <a:xfrm>
              <a:off x="2978001" y="1423105"/>
              <a:ext cx="17450" cy="29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57"/>
                    <a:pt x="0" y="4513"/>
                    <a:pt x="900" y="6985"/>
                  </a:cubicBezTo>
                  <a:cubicBezTo>
                    <a:pt x="1800" y="9457"/>
                    <a:pt x="3600" y="12143"/>
                    <a:pt x="4500" y="14293"/>
                  </a:cubicBezTo>
                  <a:cubicBezTo>
                    <a:pt x="5400" y="16442"/>
                    <a:pt x="5400" y="18054"/>
                    <a:pt x="8100" y="19182"/>
                  </a:cubicBezTo>
                  <a:cubicBezTo>
                    <a:pt x="10800" y="20310"/>
                    <a:pt x="16200" y="209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ha"/>
            <p:cNvSpPr/>
            <p:nvPr/>
          </p:nvSpPr>
          <p:spPr>
            <a:xfrm>
              <a:off x="3104504" y="1792432"/>
              <a:ext cx="213746" cy="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9" y="16200"/>
                    <a:pt x="2939" y="10800"/>
                    <a:pt x="5216" y="10800"/>
                  </a:cubicBezTo>
                  <a:cubicBezTo>
                    <a:pt x="7494" y="10800"/>
                    <a:pt x="10580" y="16200"/>
                    <a:pt x="13077" y="13500"/>
                  </a:cubicBezTo>
                  <a:cubicBezTo>
                    <a:pt x="15575" y="10800"/>
                    <a:pt x="17486" y="0"/>
                    <a:pt x="18808" y="0"/>
                  </a:cubicBezTo>
                  <a:cubicBezTo>
                    <a:pt x="20131" y="0"/>
                    <a:pt x="2086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ha"/>
            <p:cNvSpPr/>
            <p:nvPr/>
          </p:nvSpPr>
          <p:spPr>
            <a:xfrm>
              <a:off x="3322610" y="1798249"/>
              <a:ext cx="47984" cy="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ha"/>
            <p:cNvSpPr/>
            <p:nvPr/>
          </p:nvSpPr>
          <p:spPr>
            <a:xfrm>
              <a:off x="3427301" y="1765339"/>
              <a:ext cx="362058" cy="2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1735" y="18593"/>
                    <a:pt x="3470" y="16052"/>
                    <a:pt x="5248" y="13510"/>
                  </a:cubicBezTo>
                  <a:cubicBezTo>
                    <a:pt x="7027" y="10969"/>
                    <a:pt x="8848" y="8428"/>
                    <a:pt x="10410" y="5887"/>
                  </a:cubicBezTo>
                  <a:cubicBezTo>
                    <a:pt x="11971" y="3346"/>
                    <a:pt x="13272" y="805"/>
                    <a:pt x="14660" y="169"/>
                  </a:cubicBezTo>
                  <a:cubicBezTo>
                    <a:pt x="16048" y="-466"/>
                    <a:pt x="17523" y="805"/>
                    <a:pt x="18694" y="2075"/>
                  </a:cubicBezTo>
                  <a:cubicBezTo>
                    <a:pt x="19865" y="3346"/>
                    <a:pt x="20733" y="4616"/>
                    <a:pt x="21600" y="5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ha"/>
            <p:cNvSpPr/>
            <p:nvPr/>
          </p:nvSpPr>
          <p:spPr>
            <a:xfrm>
              <a:off x="3359495" y="1383846"/>
              <a:ext cx="39638" cy="70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1260" y="0"/>
                  </a:moveTo>
                  <a:cubicBezTo>
                    <a:pt x="489" y="667"/>
                    <a:pt x="-283" y="1333"/>
                    <a:pt x="103" y="2111"/>
                  </a:cubicBezTo>
                  <a:cubicBezTo>
                    <a:pt x="488" y="2889"/>
                    <a:pt x="2031" y="3778"/>
                    <a:pt x="3188" y="4667"/>
                  </a:cubicBezTo>
                  <a:cubicBezTo>
                    <a:pt x="4345" y="5556"/>
                    <a:pt x="5117" y="6444"/>
                    <a:pt x="5502" y="7444"/>
                  </a:cubicBezTo>
                  <a:cubicBezTo>
                    <a:pt x="5888" y="8444"/>
                    <a:pt x="5888" y="9556"/>
                    <a:pt x="6660" y="10444"/>
                  </a:cubicBezTo>
                  <a:cubicBezTo>
                    <a:pt x="7431" y="11333"/>
                    <a:pt x="8974" y="12000"/>
                    <a:pt x="10903" y="12689"/>
                  </a:cubicBezTo>
                  <a:cubicBezTo>
                    <a:pt x="12832" y="13378"/>
                    <a:pt x="15146" y="14089"/>
                    <a:pt x="17074" y="14889"/>
                  </a:cubicBezTo>
                  <a:cubicBezTo>
                    <a:pt x="19003" y="15689"/>
                    <a:pt x="20545" y="16578"/>
                    <a:pt x="20931" y="17489"/>
                  </a:cubicBezTo>
                  <a:cubicBezTo>
                    <a:pt x="21317" y="18400"/>
                    <a:pt x="20546" y="19333"/>
                    <a:pt x="19003" y="20022"/>
                  </a:cubicBezTo>
                  <a:cubicBezTo>
                    <a:pt x="17460" y="20711"/>
                    <a:pt x="15145" y="21156"/>
                    <a:pt x="128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ha"/>
            <p:cNvSpPr/>
            <p:nvPr/>
          </p:nvSpPr>
          <p:spPr>
            <a:xfrm>
              <a:off x="2672653" y="2169030"/>
              <a:ext cx="588889" cy="3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7100"/>
                    <a:pt x="960" y="12600"/>
                    <a:pt x="1760" y="10350"/>
                  </a:cubicBezTo>
                  <a:cubicBezTo>
                    <a:pt x="2560" y="8100"/>
                    <a:pt x="3680" y="8100"/>
                    <a:pt x="4773" y="7200"/>
                  </a:cubicBezTo>
                  <a:cubicBezTo>
                    <a:pt x="5867" y="6300"/>
                    <a:pt x="6933" y="4500"/>
                    <a:pt x="7867" y="3600"/>
                  </a:cubicBezTo>
                  <a:cubicBezTo>
                    <a:pt x="8800" y="2700"/>
                    <a:pt x="9600" y="2700"/>
                    <a:pt x="10533" y="3600"/>
                  </a:cubicBezTo>
                  <a:cubicBezTo>
                    <a:pt x="11467" y="4500"/>
                    <a:pt x="12533" y="6300"/>
                    <a:pt x="13653" y="7650"/>
                  </a:cubicBezTo>
                  <a:cubicBezTo>
                    <a:pt x="14773" y="9000"/>
                    <a:pt x="15947" y="9900"/>
                    <a:pt x="17067" y="9450"/>
                  </a:cubicBezTo>
                  <a:cubicBezTo>
                    <a:pt x="18187" y="9000"/>
                    <a:pt x="19253" y="7200"/>
                    <a:pt x="20000" y="5400"/>
                  </a:cubicBezTo>
                  <a:cubicBezTo>
                    <a:pt x="20747" y="3600"/>
                    <a:pt x="2117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ha"/>
            <p:cNvSpPr/>
            <p:nvPr/>
          </p:nvSpPr>
          <p:spPr>
            <a:xfrm>
              <a:off x="3475285" y="1859319"/>
              <a:ext cx="340246" cy="28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19717"/>
                    <a:pt x="2769" y="17834"/>
                    <a:pt x="4246" y="16172"/>
                  </a:cubicBezTo>
                  <a:cubicBezTo>
                    <a:pt x="5723" y="14511"/>
                    <a:pt x="7292" y="13071"/>
                    <a:pt x="9092" y="11354"/>
                  </a:cubicBezTo>
                  <a:cubicBezTo>
                    <a:pt x="10892" y="9637"/>
                    <a:pt x="12923" y="7643"/>
                    <a:pt x="14631" y="5926"/>
                  </a:cubicBezTo>
                  <a:cubicBezTo>
                    <a:pt x="16338" y="4209"/>
                    <a:pt x="17723" y="2769"/>
                    <a:pt x="18831" y="1828"/>
                  </a:cubicBezTo>
                  <a:cubicBezTo>
                    <a:pt x="19939" y="886"/>
                    <a:pt x="20769" y="4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ha"/>
            <p:cNvSpPr/>
            <p:nvPr/>
          </p:nvSpPr>
          <p:spPr>
            <a:xfrm>
              <a:off x="2602859" y="2147219"/>
              <a:ext cx="689218" cy="6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5" y="21600"/>
                    <a:pt x="3190" y="21600"/>
                    <a:pt x="4511" y="20314"/>
                  </a:cubicBezTo>
                  <a:cubicBezTo>
                    <a:pt x="5833" y="19029"/>
                    <a:pt x="6881" y="16457"/>
                    <a:pt x="7861" y="14657"/>
                  </a:cubicBezTo>
                  <a:cubicBezTo>
                    <a:pt x="8840" y="12857"/>
                    <a:pt x="9752" y="11829"/>
                    <a:pt x="10754" y="11057"/>
                  </a:cubicBezTo>
                  <a:cubicBezTo>
                    <a:pt x="11757" y="10286"/>
                    <a:pt x="12851" y="9771"/>
                    <a:pt x="13853" y="9000"/>
                  </a:cubicBezTo>
                  <a:cubicBezTo>
                    <a:pt x="14856" y="8229"/>
                    <a:pt x="15767" y="7200"/>
                    <a:pt x="16678" y="6429"/>
                  </a:cubicBezTo>
                  <a:cubicBezTo>
                    <a:pt x="17590" y="5657"/>
                    <a:pt x="18501" y="5143"/>
                    <a:pt x="19322" y="4114"/>
                  </a:cubicBezTo>
                  <a:cubicBezTo>
                    <a:pt x="20142" y="3086"/>
                    <a:pt x="20871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ha"/>
            <p:cNvSpPr/>
            <p:nvPr/>
          </p:nvSpPr>
          <p:spPr>
            <a:xfrm>
              <a:off x="2629032" y="1859319"/>
              <a:ext cx="309711" cy="29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" y="20647"/>
                    <a:pt x="811" y="19694"/>
                    <a:pt x="1977" y="18424"/>
                  </a:cubicBezTo>
                  <a:cubicBezTo>
                    <a:pt x="3144" y="17153"/>
                    <a:pt x="5070" y="15565"/>
                    <a:pt x="6845" y="14082"/>
                  </a:cubicBezTo>
                  <a:cubicBezTo>
                    <a:pt x="8620" y="12600"/>
                    <a:pt x="10242" y="11224"/>
                    <a:pt x="11966" y="9635"/>
                  </a:cubicBezTo>
                  <a:cubicBezTo>
                    <a:pt x="13690" y="8047"/>
                    <a:pt x="15516" y="6247"/>
                    <a:pt x="17138" y="4606"/>
                  </a:cubicBezTo>
                  <a:cubicBezTo>
                    <a:pt x="18761" y="2965"/>
                    <a:pt x="20180" y="14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ha"/>
            <p:cNvSpPr/>
            <p:nvPr/>
          </p:nvSpPr>
          <p:spPr>
            <a:xfrm>
              <a:off x="2554876" y="1449278"/>
              <a:ext cx="47984" cy="63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690"/>
                    <a:pt x="5236" y="1381"/>
                    <a:pt x="7855" y="2367"/>
                  </a:cubicBezTo>
                  <a:cubicBezTo>
                    <a:pt x="10473" y="3353"/>
                    <a:pt x="13091" y="4636"/>
                    <a:pt x="14727" y="6066"/>
                  </a:cubicBezTo>
                  <a:cubicBezTo>
                    <a:pt x="16364" y="7496"/>
                    <a:pt x="17018" y="9074"/>
                    <a:pt x="16691" y="10356"/>
                  </a:cubicBezTo>
                  <a:cubicBezTo>
                    <a:pt x="16364" y="11638"/>
                    <a:pt x="15055" y="12625"/>
                    <a:pt x="14727" y="13685"/>
                  </a:cubicBezTo>
                  <a:cubicBezTo>
                    <a:pt x="14400" y="14745"/>
                    <a:pt x="15055" y="15879"/>
                    <a:pt x="15709" y="16940"/>
                  </a:cubicBezTo>
                  <a:cubicBezTo>
                    <a:pt x="16364" y="18000"/>
                    <a:pt x="17018" y="18986"/>
                    <a:pt x="18000" y="19751"/>
                  </a:cubicBezTo>
                  <a:cubicBezTo>
                    <a:pt x="18982" y="20515"/>
                    <a:pt x="20291" y="2105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ha"/>
            <p:cNvSpPr/>
            <p:nvPr/>
          </p:nvSpPr>
          <p:spPr>
            <a:xfrm>
              <a:off x="2650842" y="1296604"/>
              <a:ext cx="654321" cy="8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" y="20463"/>
                    <a:pt x="384" y="19326"/>
                    <a:pt x="936" y="19137"/>
                  </a:cubicBezTo>
                  <a:cubicBezTo>
                    <a:pt x="1488" y="18947"/>
                    <a:pt x="2400" y="19705"/>
                    <a:pt x="3384" y="19705"/>
                  </a:cubicBezTo>
                  <a:cubicBezTo>
                    <a:pt x="4368" y="19705"/>
                    <a:pt x="5424" y="18947"/>
                    <a:pt x="6312" y="18000"/>
                  </a:cubicBezTo>
                  <a:cubicBezTo>
                    <a:pt x="7200" y="17053"/>
                    <a:pt x="7920" y="15916"/>
                    <a:pt x="8784" y="14968"/>
                  </a:cubicBezTo>
                  <a:cubicBezTo>
                    <a:pt x="9648" y="14021"/>
                    <a:pt x="10656" y="13263"/>
                    <a:pt x="11640" y="12505"/>
                  </a:cubicBezTo>
                  <a:cubicBezTo>
                    <a:pt x="12624" y="11747"/>
                    <a:pt x="13584" y="10989"/>
                    <a:pt x="14592" y="10042"/>
                  </a:cubicBezTo>
                  <a:cubicBezTo>
                    <a:pt x="15600" y="9095"/>
                    <a:pt x="16656" y="7958"/>
                    <a:pt x="17712" y="6821"/>
                  </a:cubicBezTo>
                  <a:cubicBezTo>
                    <a:pt x="18768" y="5684"/>
                    <a:pt x="19824" y="4547"/>
                    <a:pt x="20472" y="3411"/>
                  </a:cubicBezTo>
                  <a:cubicBezTo>
                    <a:pt x="21120" y="2274"/>
                    <a:pt x="21360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ha"/>
            <p:cNvSpPr/>
            <p:nvPr/>
          </p:nvSpPr>
          <p:spPr>
            <a:xfrm>
              <a:off x="3379318" y="1388209"/>
              <a:ext cx="30536" cy="67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8" y="842"/>
                    <a:pt x="2057" y="1683"/>
                    <a:pt x="3599" y="2735"/>
                  </a:cubicBezTo>
                  <a:cubicBezTo>
                    <a:pt x="5142" y="3787"/>
                    <a:pt x="7200" y="5049"/>
                    <a:pt x="8228" y="6569"/>
                  </a:cubicBezTo>
                  <a:cubicBezTo>
                    <a:pt x="9257" y="8088"/>
                    <a:pt x="9257" y="9865"/>
                    <a:pt x="10285" y="11408"/>
                  </a:cubicBezTo>
                  <a:cubicBezTo>
                    <a:pt x="11314" y="12951"/>
                    <a:pt x="13371" y="14260"/>
                    <a:pt x="14914" y="15662"/>
                  </a:cubicBezTo>
                  <a:cubicBezTo>
                    <a:pt x="16457" y="17065"/>
                    <a:pt x="17485" y="18561"/>
                    <a:pt x="18514" y="19566"/>
                  </a:cubicBezTo>
                  <a:cubicBezTo>
                    <a:pt x="19543" y="20571"/>
                    <a:pt x="20571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ha"/>
            <p:cNvSpPr/>
            <p:nvPr/>
          </p:nvSpPr>
          <p:spPr>
            <a:xfrm>
              <a:off x="3811168" y="980943"/>
              <a:ext cx="4363" cy="46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2302"/>
                  </a:moveTo>
                  <a:cubicBezTo>
                    <a:pt x="21600" y="1964"/>
                    <a:pt x="21600" y="1627"/>
                    <a:pt x="21600" y="1154"/>
                  </a:cubicBezTo>
                  <a:cubicBezTo>
                    <a:pt x="21600" y="682"/>
                    <a:pt x="21600" y="74"/>
                    <a:pt x="18000" y="7"/>
                  </a:cubicBezTo>
                  <a:cubicBezTo>
                    <a:pt x="14400" y="-61"/>
                    <a:pt x="7200" y="412"/>
                    <a:pt x="3600" y="1930"/>
                  </a:cubicBezTo>
                  <a:cubicBezTo>
                    <a:pt x="0" y="3449"/>
                    <a:pt x="0" y="6014"/>
                    <a:pt x="0" y="8815"/>
                  </a:cubicBezTo>
                  <a:cubicBezTo>
                    <a:pt x="0" y="11617"/>
                    <a:pt x="0" y="14654"/>
                    <a:pt x="0" y="16814"/>
                  </a:cubicBezTo>
                  <a:cubicBezTo>
                    <a:pt x="0" y="18974"/>
                    <a:pt x="0" y="20257"/>
                    <a:pt x="0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ha"/>
            <p:cNvSpPr/>
            <p:nvPr/>
          </p:nvSpPr>
          <p:spPr>
            <a:xfrm>
              <a:off x="3819893" y="923182"/>
              <a:ext cx="30172" cy="62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91" fill="norm" stroke="1" extrusionOk="0">
                  <a:moveTo>
                    <a:pt x="15429" y="1288"/>
                  </a:moveTo>
                  <a:cubicBezTo>
                    <a:pt x="17486" y="739"/>
                    <a:pt x="19543" y="190"/>
                    <a:pt x="20572" y="41"/>
                  </a:cubicBezTo>
                  <a:cubicBezTo>
                    <a:pt x="21600" y="-109"/>
                    <a:pt x="21600" y="140"/>
                    <a:pt x="20572" y="1013"/>
                  </a:cubicBezTo>
                  <a:cubicBezTo>
                    <a:pt x="19543" y="1886"/>
                    <a:pt x="17486" y="3383"/>
                    <a:pt x="16458" y="5079"/>
                  </a:cubicBezTo>
                  <a:cubicBezTo>
                    <a:pt x="15429" y="6775"/>
                    <a:pt x="15429" y="8671"/>
                    <a:pt x="13886" y="10317"/>
                  </a:cubicBezTo>
                  <a:cubicBezTo>
                    <a:pt x="12343" y="11963"/>
                    <a:pt x="9257" y="13360"/>
                    <a:pt x="6685" y="14931"/>
                  </a:cubicBezTo>
                  <a:cubicBezTo>
                    <a:pt x="4114" y="16503"/>
                    <a:pt x="2057" y="18249"/>
                    <a:pt x="1028" y="19371"/>
                  </a:cubicBezTo>
                  <a:cubicBezTo>
                    <a:pt x="0" y="20493"/>
                    <a:pt x="0" y="20992"/>
                    <a:pt x="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ha"/>
            <p:cNvSpPr/>
            <p:nvPr/>
          </p:nvSpPr>
          <p:spPr>
            <a:xfrm>
              <a:off x="3815530" y="978168"/>
              <a:ext cx="17450" cy="75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332"/>
                    <a:pt x="14401" y="2664"/>
                    <a:pt x="12601" y="4183"/>
                  </a:cubicBezTo>
                  <a:cubicBezTo>
                    <a:pt x="10801" y="5702"/>
                    <a:pt x="10801" y="7408"/>
                    <a:pt x="9901" y="9073"/>
                  </a:cubicBezTo>
                  <a:cubicBezTo>
                    <a:pt x="9001" y="10738"/>
                    <a:pt x="7201" y="12361"/>
                    <a:pt x="5400" y="13921"/>
                  </a:cubicBezTo>
                  <a:cubicBezTo>
                    <a:pt x="3600" y="15482"/>
                    <a:pt x="1800" y="16980"/>
                    <a:pt x="900" y="18250"/>
                  </a:cubicBezTo>
                  <a:cubicBezTo>
                    <a:pt x="0" y="19519"/>
                    <a:pt x="0" y="20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ha"/>
            <p:cNvSpPr/>
            <p:nvPr/>
          </p:nvSpPr>
          <p:spPr>
            <a:xfrm>
              <a:off x="3837342" y="1021790"/>
              <a:ext cx="21812" cy="70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760"/>
                    <a:pt x="15840" y="1520"/>
                    <a:pt x="12240" y="2683"/>
                  </a:cubicBezTo>
                  <a:cubicBezTo>
                    <a:pt x="8640" y="3846"/>
                    <a:pt x="4320" y="5411"/>
                    <a:pt x="2160" y="7133"/>
                  </a:cubicBezTo>
                  <a:cubicBezTo>
                    <a:pt x="0" y="8855"/>
                    <a:pt x="0" y="10733"/>
                    <a:pt x="0" y="12455"/>
                  </a:cubicBezTo>
                  <a:cubicBezTo>
                    <a:pt x="0" y="14176"/>
                    <a:pt x="0" y="15742"/>
                    <a:pt x="0" y="17240"/>
                  </a:cubicBezTo>
                  <a:cubicBezTo>
                    <a:pt x="0" y="18738"/>
                    <a:pt x="0" y="20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ha"/>
            <p:cNvSpPr/>
            <p:nvPr/>
          </p:nvSpPr>
          <p:spPr>
            <a:xfrm>
              <a:off x="3440387" y="1039238"/>
              <a:ext cx="322799" cy="27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20686"/>
                    <a:pt x="1168" y="19771"/>
                    <a:pt x="2578" y="18343"/>
                  </a:cubicBezTo>
                  <a:cubicBezTo>
                    <a:pt x="3989" y="16914"/>
                    <a:pt x="6227" y="14971"/>
                    <a:pt x="8562" y="12914"/>
                  </a:cubicBezTo>
                  <a:cubicBezTo>
                    <a:pt x="10897" y="10857"/>
                    <a:pt x="13330" y="8686"/>
                    <a:pt x="15519" y="6514"/>
                  </a:cubicBezTo>
                  <a:cubicBezTo>
                    <a:pt x="17708" y="4343"/>
                    <a:pt x="19654" y="2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ha"/>
            <p:cNvSpPr/>
            <p:nvPr/>
          </p:nvSpPr>
          <p:spPr>
            <a:xfrm>
              <a:off x="3065244" y="904012"/>
              <a:ext cx="676132" cy="2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20160"/>
                    <a:pt x="1394" y="18720"/>
                    <a:pt x="2183" y="18720"/>
                  </a:cubicBezTo>
                  <a:cubicBezTo>
                    <a:pt x="2973" y="18720"/>
                    <a:pt x="3855" y="20160"/>
                    <a:pt x="4808" y="18720"/>
                  </a:cubicBezTo>
                  <a:cubicBezTo>
                    <a:pt x="5760" y="17280"/>
                    <a:pt x="6782" y="12960"/>
                    <a:pt x="8059" y="10080"/>
                  </a:cubicBezTo>
                  <a:cubicBezTo>
                    <a:pt x="9337" y="7200"/>
                    <a:pt x="10870" y="5760"/>
                    <a:pt x="12333" y="5040"/>
                  </a:cubicBezTo>
                  <a:cubicBezTo>
                    <a:pt x="13796" y="4320"/>
                    <a:pt x="15190" y="4320"/>
                    <a:pt x="16351" y="7200"/>
                  </a:cubicBezTo>
                  <a:cubicBezTo>
                    <a:pt x="17512" y="10080"/>
                    <a:pt x="18441" y="15840"/>
                    <a:pt x="19277" y="15120"/>
                  </a:cubicBezTo>
                  <a:cubicBezTo>
                    <a:pt x="20114" y="14400"/>
                    <a:pt x="2085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ha"/>
            <p:cNvSpPr/>
            <p:nvPr/>
          </p:nvSpPr>
          <p:spPr>
            <a:xfrm>
              <a:off x="2633393" y="1013379"/>
              <a:ext cx="388232" cy="27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1460"/>
                  </a:moveTo>
                  <a:cubicBezTo>
                    <a:pt x="485" y="20536"/>
                    <a:pt x="971" y="19612"/>
                    <a:pt x="2063" y="18341"/>
                  </a:cubicBezTo>
                  <a:cubicBezTo>
                    <a:pt x="3155" y="17071"/>
                    <a:pt x="4854" y="15454"/>
                    <a:pt x="6795" y="13548"/>
                  </a:cubicBezTo>
                  <a:cubicBezTo>
                    <a:pt x="8737" y="11642"/>
                    <a:pt x="10921" y="9447"/>
                    <a:pt x="12701" y="7541"/>
                  </a:cubicBezTo>
                  <a:cubicBezTo>
                    <a:pt x="14481" y="5635"/>
                    <a:pt x="15856" y="4018"/>
                    <a:pt x="16867" y="2863"/>
                  </a:cubicBezTo>
                  <a:cubicBezTo>
                    <a:pt x="17879" y="1708"/>
                    <a:pt x="18526" y="1015"/>
                    <a:pt x="19092" y="553"/>
                  </a:cubicBezTo>
                  <a:cubicBezTo>
                    <a:pt x="19658" y="91"/>
                    <a:pt x="20144" y="-140"/>
                    <a:pt x="20548" y="91"/>
                  </a:cubicBezTo>
                  <a:cubicBezTo>
                    <a:pt x="20953" y="322"/>
                    <a:pt x="21276" y="1015"/>
                    <a:pt x="21600" y="1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ha"/>
            <p:cNvSpPr/>
            <p:nvPr/>
          </p:nvSpPr>
          <p:spPr>
            <a:xfrm>
              <a:off x="2569949" y="1427468"/>
              <a:ext cx="24187" cy="68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75" y="0"/>
                  </a:moveTo>
                  <a:cubicBezTo>
                    <a:pt x="805" y="969"/>
                    <a:pt x="-466" y="1938"/>
                    <a:pt x="169" y="3254"/>
                  </a:cubicBezTo>
                  <a:cubicBezTo>
                    <a:pt x="805" y="4569"/>
                    <a:pt x="3346" y="6231"/>
                    <a:pt x="3981" y="7777"/>
                  </a:cubicBezTo>
                  <a:cubicBezTo>
                    <a:pt x="4617" y="9323"/>
                    <a:pt x="3346" y="10754"/>
                    <a:pt x="4616" y="12277"/>
                  </a:cubicBezTo>
                  <a:cubicBezTo>
                    <a:pt x="5887" y="13800"/>
                    <a:pt x="9698" y="15415"/>
                    <a:pt x="12875" y="16985"/>
                  </a:cubicBezTo>
                  <a:cubicBezTo>
                    <a:pt x="16051" y="18554"/>
                    <a:pt x="18593" y="20077"/>
                    <a:pt x="211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ha"/>
            <p:cNvSpPr/>
            <p:nvPr/>
          </p:nvSpPr>
          <p:spPr>
            <a:xfrm>
              <a:off x="3057974" y="1050410"/>
              <a:ext cx="259446" cy="1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724" fill="norm" stroke="1" extrusionOk="0">
                  <a:moveTo>
                    <a:pt x="8831" y="4971"/>
                  </a:moveTo>
                  <a:cubicBezTo>
                    <a:pt x="8234" y="5364"/>
                    <a:pt x="7638" y="5757"/>
                    <a:pt x="7280" y="6444"/>
                  </a:cubicBezTo>
                  <a:cubicBezTo>
                    <a:pt x="6922" y="7131"/>
                    <a:pt x="6802" y="8113"/>
                    <a:pt x="6862" y="9488"/>
                  </a:cubicBezTo>
                  <a:cubicBezTo>
                    <a:pt x="6922" y="10862"/>
                    <a:pt x="7160" y="12629"/>
                    <a:pt x="7578" y="13709"/>
                  </a:cubicBezTo>
                  <a:cubicBezTo>
                    <a:pt x="7996" y="14789"/>
                    <a:pt x="8592" y="15182"/>
                    <a:pt x="9607" y="14691"/>
                  </a:cubicBezTo>
                  <a:cubicBezTo>
                    <a:pt x="10621" y="14200"/>
                    <a:pt x="12053" y="12826"/>
                    <a:pt x="12948" y="11746"/>
                  </a:cubicBezTo>
                  <a:cubicBezTo>
                    <a:pt x="13843" y="10666"/>
                    <a:pt x="14201" y="9880"/>
                    <a:pt x="14141" y="8604"/>
                  </a:cubicBezTo>
                  <a:cubicBezTo>
                    <a:pt x="14082" y="7328"/>
                    <a:pt x="13604" y="5560"/>
                    <a:pt x="12650" y="4480"/>
                  </a:cubicBezTo>
                  <a:cubicBezTo>
                    <a:pt x="11695" y="3400"/>
                    <a:pt x="10263" y="3008"/>
                    <a:pt x="9129" y="3597"/>
                  </a:cubicBezTo>
                  <a:cubicBezTo>
                    <a:pt x="7996" y="4186"/>
                    <a:pt x="7160" y="5757"/>
                    <a:pt x="6623" y="7328"/>
                  </a:cubicBezTo>
                  <a:cubicBezTo>
                    <a:pt x="6086" y="8898"/>
                    <a:pt x="5848" y="10469"/>
                    <a:pt x="6325" y="11648"/>
                  </a:cubicBezTo>
                  <a:cubicBezTo>
                    <a:pt x="6802" y="12826"/>
                    <a:pt x="7996" y="13611"/>
                    <a:pt x="9547" y="13906"/>
                  </a:cubicBezTo>
                  <a:cubicBezTo>
                    <a:pt x="11098" y="14200"/>
                    <a:pt x="13008" y="14004"/>
                    <a:pt x="14559" y="13022"/>
                  </a:cubicBezTo>
                  <a:cubicBezTo>
                    <a:pt x="16110" y="12040"/>
                    <a:pt x="17304" y="10273"/>
                    <a:pt x="17781" y="8408"/>
                  </a:cubicBezTo>
                  <a:cubicBezTo>
                    <a:pt x="18259" y="6542"/>
                    <a:pt x="18020" y="4578"/>
                    <a:pt x="16886" y="3400"/>
                  </a:cubicBezTo>
                  <a:cubicBezTo>
                    <a:pt x="15752" y="2222"/>
                    <a:pt x="13724" y="1829"/>
                    <a:pt x="11576" y="2615"/>
                  </a:cubicBezTo>
                  <a:cubicBezTo>
                    <a:pt x="9428" y="3400"/>
                    <a:pt x="7160" y="5364"/>
                    <a:pt x="5848" y="6738"/>
                  </a:cubicBezTo>
                  <a:cubicBezTo>
                    <a:pt x="4535" y="8113"/>
                    <a:pt x="4177" y="8898"/>
                    <a:pt x="4236" y="10175"/>
                  </a:cubicBezTo>
                  <a:cubicBezTo>
                    <a:pt x="4296" y="11451"/>
                    <a:pt x="4774" y="13218"/>
                    <a:pt x="6802" y="14200"/>
                  </a:cubicBezTo>
                  <a:cubicBezTo>
                    <a:pt x="8831" y="15182"/>
                    <a:pt x="12411" y="15378"/>
                    <a:pt x="14977" y="14397"/>
                  </a:cubicBezTo>
                  <a:cubicBezTo>
                    <a:pt x="17543" y="13415"/>
                    <a:pt x="19094" y="11255"/>
                    <a:pt x="19929" y="9193"/>
                  </a:cubicBezTo>
                  <a:cubicBezTo>
                    <a:pt x="20765" y="7131"/>
                    <a:pt x="20884" y="5168"/>
                    <a:pt x="19929" y="3498"/>
                  </a:cubicBezTo>
                  <a:cubicBezTo>
                    <a:pt x="18975" y="1829"/>
                    <a:pt x="16946" y="455"/>
                    <a:pt x="14499" y="651"/>
                  </a:cubicBezTo>
                  <a:cubicBezTo>
                    <a:pt x="12053" y="848"/>
                    <a:pt x="9189" y="2615"/>
                    <a:pt x="7220" y="4578"/>
                  </a:cubicBezTo>
                  <a:cubicBezTo>
                    <a:pt x="5251" y="6542"/>
                    <a:pt x="4177" y="8702"/>
                    <a:pt x="3759" y="10273"/>
                  </a:cubicBezTo>
                  <a:cubicBezTo>
                    <a:pt x="3341" y="11844"/>
                    <a:pt x="3580" y="12826"/>
                    <a:pt x="5132" y="13513"/>
                  </a:cubicBezTo>
                  <a:cubicBezTo>
                    <a:pt x="6683" y="14200"/>
                    <a:pt x="9547" y="14593"/>
                    <a:pt x="11874" y="14102"/>
                  </a:cubicBezTo>
                  <a:cubicBezTo>
                    <a:pt x="14201" y="13611"/>
                    <a:pt x="15991" y="12237"/>
                    <a:pt x="17244" y="10469"/>
                  </a:cubicBezTo>
                  <a:cubicBezTo>
                    <a:pt x="18497" y="8702"/>
                    <a:pt x="19213" y="6542"/>
                    <a:pt x="19154" y="4775"/>
                  </a:cubicBezTo>
                  <a:cubicBezTo>
                    <a:pt x="19094" y="3008"/>
                    <a:pt x="18259" y="1633"/>
                    <a:pt x="16468" y="1142"/>
                  </a:cubicBezTo>
                  <a:cubicBezTo>
                    <a:pt x="14678" y="651"/>
                    <a:pt x="11934" y="1044"/>
                    <a:pt x="10144" y="1928"/>
                  </a:cubicBezTo>
                  <a:cubicBezTo>
                    <a:pt x="8354" y="2811"/>
                    <a:pt x="7518" y="4186"/>
                    <a:pt x="7101" y="5855"/>
                  </a:cubicBezTo>
                  <a:cubicBezTo>
                    <a:pt x="6683" y="7524"/>
                    <a:pt x="6683" y="9488"/>
                    <a:pt x="7518" y="11353"/>
                  </a:cubicBezTo>
                  <a:cubicBezTo>
                    <a:pt x="8354" y="13218"/>
                    <a:pt x="10024" y="14986"/>
                    <a:pt x="11874" y="15575"/>
                  </a:cubicBezTo>
                  <a:cubicBezTo>
                    <a:pt x="13724" y="16164"/>
                    <a:pt x="15752" y="15575"/>
                    <a:pt x="17483" y="14102"/>
                  </a:cubicBezTo>
                  <a:cubicBezTo>
                    <a:pt x="19213" y="12629"/>
                    <a:pt x="20645" y="10273"/>
                    <a:pt x="21123" y="7818"/>
                  </a:cubicBezTo>
                  <a:cubicBezTo>
                    <a:pt x="21600" y="5364"/>
                    <a:pt x="21123" y="2811"/>
                    <a:pt x="19094" y="1338"/>
                  </a:cubicBezTo>
                  <a:cubicBezTo>
                    <a:pt x="17065" y="-134"/>
                    <a:pt x="13485" y="-527"/>
                    <a:pt x="10323" y="848"/>
                  </a:cubicBezTo>
                  <a:cubicBezTo>
                    <a:pt x="7160" y="2222"/>
                    <a:pt x="4415" y="5364"/>
                    <a:pt x="2625" y="8211"/>
                  </a:cubicBezTo>
                  <a:cubicBezTo>
                    <a:pt x="835" y="11058"/>
                    <a:pt x="0" y="13611"/>
                    <a:pt x="0" y="15771"/>
                  </a:cubicBezTo>
                  <a:cubicBezTo>
                    <a:pt x="0" y="17931"/>
                    <a:pt x="835" y="19698"/>
                    <a:pt x="3162" y="20386"/>
                  </a:cubicBezTo>
                  <a:cubicBezTo>
                    <a:pt x="5489" y="21073"/>
                    <a:pt x="9308" y="20680"/>
                    <a:pt x="12172" y="19502"/>
                  </a:cubicBezTo>
                  <a:cubicBezTo>
                    <a:pt x="15036" y="18324"/>
                    <a:pt x="16946" y="16360"/>
                    <a:pt x="18020" y="14298"/>
                  </a:cubicBezTo>
                  <a:cubicBezTo>
                    <a:pt x="19094" y="12237"/>
                    <a:pt x="19333" y="10077"/>
                    <a:pt x="18318" y="7818"/>
                  </a:cubicBezTo>
                  <a:cubicBezTo>
                    <a:pt x="17304" y="5560"/>
                    <a:pt x="15036" y="3204"/>
                    <a:pt x="12769" y="2811"/>
                  </a:cubicBezTo>
                  <a:cubicBezTo>
                    <a:pt x="10502" y="2418"/>
                    <a:pt x="8234" y="3989"/>
                    <a:pt x="6683" y="6248"/>
                  </a:cubicBezTo>
                  <a:cubicBezTo>
                    <a:pt x="5131" y="8506"/>
                    <a:pt x="4296" y="11451"/>
                    <a:pt x="4296" y="13808"/>
                  </a:cubicBezTo>
                  <a:cubicBezTo>
                    <a:pt x="4296" y="16164"/>
                    <a:pt x="5131" y="17931"/>
                    <a:pt x="6743" y="18717"/>
                  </a:cubicBezTo>
                  <a:cubicBezTo>
                    <a:pt x="8354" y="19502"/>
                    <a:pt x="10740" y="19306"/>
                    <a:pt x="13127" y="17931"/>
                  </a:cubicBezTo>
                  <a:cubicBezTo>
                    <a:pt x="15514" y="16557"/>
                    <a:pt x="17901" y="14004"/>
                    <a:pt x="19213" y="12040"/>
                  </a:cubicBezTo>
                  <a:cubicBezTo>
                    <a:pt x="20526" y="10077"/>
                    <a:pt x="20765" y="8702"/>
                    <a:pt x="19691" y="7229"/>
                  </a:cubicBezTo>
                  <a:cubicBezTo>
                    <a:pt x="18617" y="5757"/>
                    <a:pt x="16230" y="4186"/>
                    <a:pt x="14201" y="4186"/>
                  </a:cubicBezTo>
                  <a:cubicBezTo>
                    <a:pt x="12172" y="4186"/>
                    <a:pt x="10502" y="5757"/>
                    <a:pt x="9607" y="7524"/>
                  </a:cubicBezTo>
                  <a:cubicBezTo>
                    <a:pt x="8712" y="9291"/>
                    <a:pt x="8592" y="11255"/>
                    <a:pt x="8831" y="12629"/>
                  </a:cubicBezTo>
                  <a:cubicBezTo>
                    <a:pt x="9070" y="14004"/>
                    <a:pt x="9666" y="14789"/>
                    <a:pt x="10919" y="14986"/>
                  </a:cubicBezTo>
                  <a:cubicBezTo>
                    <a:pt x="12172" y="15182"/>
                    <a:pt x="14082" y="14789"/>
                    <a:pt x="15394" y="13808"/>
                  </a:cubicBezTo>
                  <a:cubicBezTo>
                    <a:pt x="16707" y="12826"/>
                    <a:pt x="17423" y="11255"/>
                    <a:pt x="17662" y="9978"/>
                  </a:cubicBezTo>
                  <a:cubicBezTo>
                    <a:pt x="17901" y="8702"/>
                    <a:pt x="17662" y="7720"/>
                    <a:pt x="16528" y="6935"/>
                  </a:cubicBezTo>
                  <a:cubicBezTo>
                    <a:pt x="15394" y="6149"/>
                    <a:pt x="13366" y="5560"/>
                    <a:pt x="12113" y="5658"/>
                  </a:cubicBezTo>
                  <a:cubicBezTo>
                    <a:pt x="10860" y="5757"/>
                    <a:pt x="10382" y="6542"/>
                    <a:pt x="10382" y="7328"/>
                  </a:cubicBezTo>
                  <a:cubicBezTo>
                    <a:pt x="10382" y="8113"/>
                    <a:pt x="10860" y="8898"/>
                    <a:pt x="11814" y="9488"/>
                  </a:cubicBezTo>
                  <a:cubicBezTo>
                    <a:pt x="12769" y="10077"/>
                    <a:pt x="14201" y="10469"/>
                    <a:pt x="15454" y="10273"/>
                  </a:cubicBezTo>
                  <a:cubicBezTo>
                    <a:pt x="16707" y="10077"/>
                    <a:pt x="17781" y="9291"/>
                    <a:pt x="18438" y="8408"/>
                  </a:cubicBezTo>
                  <a:cubicBezTo>
                    <a:pt x="19094" y="7524"/>
                    <a:pt x="19333" y="6542"/>
                    <a:pt x="19154" y="5757"/>
                  </a:cubicBezTo>
                  <a:cubicBezTo>
                    <a:pt x="18975" y="4971"/>
                    <a:pt x="18378" y="4382"/>
                    <a:pt x="17483" y="4088"/>
                  </a:cubicBezTo>
                  <a:cubicBezTo>
                    <a:pt x="16588" y="3793"/>
                    <a:pt x="15394" y="3793"/>
                    <a:pt x="14201" y="4578"/>
                  </a:cubicBezTo>
                  <a:cubicBezTo>
                    <a:pt x="13008" y="5364"/>
                    <a:pt x="11814" y="6935"/>
                    <a:pt x="11158" y="8309"/>
                  </a:cubicBezTo>
                  <a:cubicBezTo>
                    <a:pt x="10502" y="9684"/>
                    <a:pt x="10382" y="10862"/>
                    <a:pt x="10979" y="11844"/>
                  </a:cubicBezTo>
                  <a:cubicBezTo>
                    <a:pt x="11576" y="12826"/>
                    <a:pt x="12888" y="13611"/>
                    <a:pt x="14141" y="13709"/>
                  </a:cubicBezTo>
                  <a:cubicBezTo>
                    <a:pt x="15394" y="13808"/>
                    <a:pt x="16588" y="13218"/>
                    <a:pt x="17304" y="12433"/>
                  </a:cubicBezTo>
                  <a:cubicBezTo>
                    <a:pt x="18020" y="11648"/>
                    <a:pt x="18259" y="10666"/>
                    <a:pt x="18139" y="9782"/>
                  </a:cubicBezTo>
                  <a:cubicBezTo>
                    <a:pt x="18020" y="8898"/>
                    <a:pt x="17542" y="8113"/>
                    <a:pt x="16886" y="7720"/>
                  </a:cubicBezTo>
                  <a:cubicBezTo>
                    <a:pt x="16230" y="7328"/>
                    <a:pt x="15394" y="7328"/>
                    <a:pt x="14678" y="7426"/>
                  </a:cubicBezTo>
                  <a:cubicBezTo>
                    <a:pt x="13962" y="7524"/>
                    <a:pt x="13366" y="7720"/>
                    <a:pt x="12948" y="8309"/>
                  </a:cubicBezTo>
                  <a:cubicBezTo>
                    <a:pt x="12530" y="8898"/>
                    <a:pt x="12292" y="9880"/>
                    <a:pt x="12590" y="10469"/>
                  </a:cubicBezTo>
                  <a:cubicBezTo>
                    <a:pt x="12888" y="11058"/>
                    <a:pt x="13724" y="11255"/>
                    <a:pt x="14380" y="10960"/>
                  </a:cubicBezTo>
                  <a:cubicBezTo>
                    <a:pt x="15036" y="10666"/>
                    <a:pt x="15514" y="9880"/>
                    <a:pt x="15812" y="8898"/>
                  </a:cubicBezTo>
                  <a:cubicBezTo>
                    <a:pt x="16110" y="7917"/>
                    <a:pt x="16230" y="6738"/>
                    <a:pt x="16349" y="55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ha"/>
            <p:cNvSpPr/>
            <p:nvPr/>
          </p:nvSpPr>
          <p:spPr>
            <a:xfrm>
              <a:off x="3073969" y="1896611"/>
              <a:ext cx="187723" cy="12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974" fill="norm" stroke="1" extrusionOk="0">
                  <a:moveTo>
                    <a:pt x="14840" y="6367"/>
                  </a:moveTo>
                  <a:cubicBezTo>
                    <a:pt x="14345" y="5363"/>
                    <a:pt x="13850" y="4358"/>
                    <a:pt x="13356" y="4358"/>
                  </a:cubicBezTo>
                  <a:cubicBezTo>
                    <a:pt x="12861" y="4358"/>
                    <a:pt x="12366" y="5363"/>
                    <a:pt x="11954" y="7121"/>
                  </a:cubicBezTo>
                  <a:cubicBezTo>
                    <a:pt x="11542" y="8879"/>
                    <a:pt x="11212" y="11391"/>
                    <a:pt x="11212" y="13274"/>
                  </a:cubicBezTo>
                  <a:cubicBezTo>
                    <a:pt x="11212" y="15158"/>
                    <a:pt x="11542" y="16414"/>
                    <a:pt x="12284" y="17042"/>
                  </a:cubicBezTo>
                  <a:cubicBezTo>
                    <a:pt x="13026" y="17670"/>
                    <a:pt x="14180" y="17670"/>
                    <a:pt x="15582" y="16916"/>
                  </a:cubicBezTo>
                  <a:cubicBezTo>
                    <a:pt x="16983" y="16163"/>
                    <a:pt x="18632" y="14656"/>
                    <a:pt x="19786" y="12521"/>
                  </a:cubicBezTo>
                  <a:cubicBezTo>
                    <a:pt x="20940" y="10386"/>
                    <a:pt x="21600" y="7623"/>
                    <a:pt x="20940" y="5237"/>
                  </a:cubicBezTo>
                  <a:cubicBezTo>
                    <a:pt x="20281" y="2851"/>
                    <a:pt x="18302" y="842"/>
                    <a:pt x="16406" y="214"/>
                  </a:cubicBezTo>
                  <a:cubicBezTo>
                    <a:pt x="14510" y="-414"/>
                    <a:pt x="12696" y="339"/>
                    <a:pt x="11212" y="2474"/>
                  </a:cubicBezTo>
                  <a:cubicBezTo>
                    <a:pt x="9728" y="4609"/>
                    <a:pt x="8574" y="8126"/>
                    <a:pt x="8079" y="10512"/>
                  </a:cubicBezTo>
                  <a:cubicBezTo>
                    <a:pt x="7585" y="12898"/>
                    <a:pt x="7750" y="14153"/>
                    <a:pt x="8656" y="15158"/>
                  </a:cubicBezTo>
                  <a:cubicBezTo>
                    <a:pt x="9563" y="16163"/>
                    <a:pt x="11212" y="16916"/>
                    <a:pt x="13356" y="15786"/>
                  </a:cubicBezTo>
                  <a:cubicBezTo>
                    <a:pt x="15499" y="14656"/>
                    <a:pt x="18137" y="11642"/>
                    <a:pt x="19457" y="9507"/>
                  </a:cubicBezTo>
                  <a:cubicBezTo>
                    <a:pt x="20776" y="7372"/>
                    <a:pt x="20776" y="6116"/>
                    <a:pt x="19951" y="4609"/>
                  </a:cubicBezTo>
                  <a:cubicBezTo>
                    <a:pt x="19127" y="3102"/>
                    <a:pt x="17478" y="1344"/>
                    <a:pt x="15499" y="1219"/>
                  </a:cubicBezTo>
                  <a:cubicBezTo>
                    <a:pt x="13521" y="1093"/>
                    <a:pt x="11212" y="2600"/>
                    <a:pt x="9728" y="5112"/>
                  </a:cubicBezTo>
                  <a:cubicBezTo>
                    <a:pt x="8244" y="7623"/>
                    <a:pt x="7585" y="11139"/>
                    <a:pt x="7750" y="14028"/>
                  </a:cubicBezTo>
                  <a:cubicBezTo>
                    <a:pt x="7914" y="16916"/>
                    <a:pt x="8904" y="19177"/>
                    <a:pt x="10305" y="20056"/>
                  </a:cubicBezTo>
                  <a:cubicBezTo>
                    <a:pt x="11707" y="20935"/>
                    <a:pt x="13521" y="20433"/>
                    <a:pt x="14840" y="18549"/>
                  </a:cubicBezTo>
                  <a:cubicBezTo>
                    <a:pt x="16159" y="16665"/>
                    <a:pt x="16983" y="13400"/>
                    <a:pt x="17066" y="11391"/>
                  </a:cubicBezTo>
                  <a:cubicBezTo>
                    <a:pt x="17148" y="9381"/>
                    <a:pt x="16488" y="8628"/>
                    <a:pt x="14922" y="8000"/>
                  </a:cubicBezTo>
                  <a:cubicBezTo>
                    <a:pt x="13356" y="7372"/>
                    <a:pt x="10882" y="6870"/>
                    <a:pt x="8821" y="8000"/>
                  </a:cubicBezTo>
                  <a:cubicBezTo>
                    <a:pt x="6760" y="9130"/>
                    <a:pt x="5111" y="11893"/>
                    <a:pt x="4287" y="14028"/>
                  </a:cubicBezTo>
                  <a:cubicBezTo>
                    <a:pt x="3463" y="16163"/>
                    <a:pt x="3463" y="17670"/>
                    <a:pt x="4699" y="18926"/>
                  </a:cubicBezTo>
                  <a:cubicBezTo>
                    <a:pt x="5936" y="20181"/>
                    <a:pt x="8409" y="21186"/>
                    <a:pt x="10470" y="20935"/>
                  </a:cubicBezTo>
                  <a:cubicBezTo>
                    <a:pt x="12531" y="20684"/>
                    <a:pt x="14180" y="19177"/>
                    <a:pt x="15417" y="17419"/>
                  </a:cubicBezTo>
                  <a:cubicBezTo>
                    <a:pt x="16653" y="15660"/>
                    <a:pt x="17478" y="13651"/>
                    <a:pt x="17313" y="11767"/>
                  </a:cubicBezTo>
                  <a:cubicBezTo>
                    <a:pt x="17148" y="9884"/>
                    <a:pt x="15994" y="8126"/>
                    <a:pt x="14510" y="7372"/>
                  </a:cubicBezTo>
                  <a:cubicBezTo>
                    <a:pt x="13026" y="6619"/>
                    <a:pt x="11212" y="6870"/>
                    <a:pt x="9976" y="7372"/>
                  </a:cubicBezTo>
                  <a:cubicBezTo>
                    <a:pt x="8739" y="7874"/>
                    <a:pt x="8079" y="8628"/>
                    <a:pt x="7585" y="10135"/>
                  </a:cubicBezTo>
                  <a:cubicBezTo>
                    <a:pt x="7090" y="11642"/>
                    <a:pt x="6760" y="13902"/>
                    <a:pt x="8739" y="15033"/>
                  </a:cubicBezTo>
                  <a:cubicBezTo>
                    <a:pt x="10718" y="16163"/>
                    <a:pt x="15005" y="16163"/>
                    <a:pt x="17478" y="15660"/>
                  </a:cubicBezTo>
                  <a:cubicBezTo>
                    <a:pt x="19951" y="15158"/>
                    <a:pt x="20611" y="14153"/>
                    <a:pt x="21023" y="12395"/>
                  </a:cubicBezTo>
                  <a:cubicBezTo>
                    <a:pt x="21435" y="10637"/>
                    <a:pt x="21600" y="8126"/>
                    <a:pt x="19704" y="6493"/>
                  </a:cubicBezTo>
                  <a:cubicBezTo>
                    <a:pt x="17808" y="4860"/>
                    <a:pt x="13850" y="4107"/>
                    <a:pt x="10882" y="4107"/>
                  </a:cubicBezTo>
                  <a:cubicBezTo>
                    <a:pt x="7914" y="4107"/>
                    <a:pt x="5936" y="4860"/>
                    <a:pt x="4617" y="5614"/>
                  </a:cubicBezTo>
                  <a:cubicBezTo>
                    <a:pt x="3298" y="6367"/>
                    <a:pt x="2638" y="7121"/>
                    <a:pt x="2144" y="8126"/>
                  </a:cubicBezTo>
                  <a:cubicBezTo>
                    <a:pt x="1649" y="9130"/>
                    <a:pt x="1319" y="10386"/>
                    <a:pt x="2968" y="11642"/>
                  </a:cubicBezTo>
                  <a:cubicBezTo>
                    <a:pt x="4617" y="12898"/>
                    <a:pt x="8244" y="14153"/>
                    <a:pt x="10882" y="13902"/>
                  </a:cubicBezTo>
                  <a:cubicBezTo>
                    <a:pt x="13521" y="13651"/>
                    <a:pt x="15169" y="11893"/>
                    <a:pt x="16076" y="10386"/>
                  </a:cubicBezTo>
                  <a:cubicBezTo>
                    <a:pt x="16983" y="8879"/>
                    <a:pt x="17148" y="7623"/>
                    <a:pt x="15829" y="6116"/>
                  </a:cubicBezTo>
                  <a:cubicBezTo>
                    <a:pt x="14510" y="4609"/>
                    <a:pt x="11707" y="2851"/>
                    <a:pt x="9481" y="2098"/>
                  </a:cubicBezTo>
                  <a:cubicBezTo>
                    <a:pt x="7255" y="1344"/>
                    <a:pt x="5606" y="1595"/>
                    <a:pt x="4370" y="2098"/>
                  </a:cubicBezTo>
                  <a:cubicBezTo>
                    <a:pt x="3133" y="2600"/>
                    <a:pt x="2308" y="3353"/>
                    <a:pt x="2226" y="4735"/>
                  </a:cubicBezTo>
                  <a:cubicBezTo>
                    <a:pt x="2144" y="6116"/>
                    <a:pt x="2803" y="8126"/>
                    <a:pt x="4617" y="9633"/>
                  </a:cubicBezTo>
                  <a:cubicBezTo>
                    <a:pt x="6431" y="11139"/>
                    <a:pt x="9398" y="12144"/>
                    <a:pt x="11542" y="11767"/>
                  </a:cubicBezTo>
                  <a:cubicBezTo>
                    <a:pt x="13685" y="11391"/>
                    <a:pt x="15005" y="9633"/>
                    <a:pt x="15664" y="8126"/>
                  </a:cubicBezTo>
                  <a:cubicBezTo>
                    <a:pt x="16324" y="6619"/>
                    <a:pt x="16324" y="5363"/>
                    <a:pt x="15582" y="4107"/>
                  </a:cubicBezTo>
                  <a:cubicBezTo>
                    <a:pt x="14840" y="2851"/>
                    <a:pt x="13356" y="1595"/>
                    <a:pt x="11212" y="1470"/>
                  </a:cubicBezTo>
                  <a:cubicBezTo>
                    <a:pt x="9069" y="1344"/>
                    <a:pt x="6266" y="2349"/>
                    <a:pt x="4452" y="3479"/>
                  </a:cubicBezTo>
                  <a:cubicBezTo>
                    <a:pt x="2638" y="4609"/>
                    <a:pt x="1814" y="5865"/>
                    <a:pt x="1484" y="7121"/>
                  </a:cubicBezTo>
                  <a:cubicBezTo>
                    <a:pt x="1154" y="8377"/>
                    <a:pt x="1319" y="9633"/>
                    <a:pt x="3545" y="10512"/>
                  </a:cubicBezTo>
                  <a:cubicBezTo>
                    <a:pt x="5771" y="11391"/>
                    <a:pt x="10058" y="11893"/>
                    <a:pt x="12696" y="11642"/>
                  </a:cubicBezTo>
                  <a:cubicBezTo>
                    <a:pt x="15334" y="11391"/>
                    <a:pt x="16324" y="10386"/>
                    <a:pt x="17066" y="9256"/>
                  </a:cubicBezTo>
                  <a:cubicBezTo>
                    <a:pt x="17808" y="8126"/>
                    <a:pt x="18302" y="6870"/>
                    <a:pt x="18220" y="5865"/>
                  </a:cubicBezTo>
                  <a:cubicBezTo>
                    <a:pt x="18137" y="4860"/>
                    <a:pt x="17478" y="4107"/>
                    <a:pt x="15582" y="3605"/>
                  </a:cubicBezTo>
                  <a:cubicBezTo>
                    <a:pt x="13686" y="3102"/>
                    <a:pt x="10553" y="2851"/>
                    <a:pt x="7915" y="3479"/>
                  </a:cubicBezTo>
                  <a:cubicBezTo>
                    <a:pt x="5276" y="4107"/>
                    <a:pt x="3133" y="5614"/>
                    <a:pt x="1814" y="6870"/>
                  </a:cubicBezTo>
                  <a:cubicBezTo>
                    <a:pt x="495" y="8126"/>
                    <a:pt x="0" y="9130"/>
                    <a:pt x="0" y="10135"/>
                  </a:cubicBezTo>
                  <a:cubicBezTo>
                    <a:pt x="0" y="11139"/>
                    <a:pt x="495" y="12144"/>
                    <a:pt x="2226" y="13400"/>
                  </a:cubicBezTo>
                  <a:cubicBezTo>
                    <a:pt x="3957" y="14656"/>
                    <a:pt x="6925" y="16163"/>
                    <a:pt x="9151" y="16916"/>
                  </a:cubicBezTo>
                  <a:cubicBezTo>
                    <a:pt x="11377" y="17670"/>
                    <a:pt x="12861" y="17670"/>
                    <a:pt x="13850" y="16539"/>
                  </a:cubicBezTo>
                  <a:cubicBezTo>
                    <a:pt x="14840" y="15409"/>
                    <a:pt x="15334" y="13149"/>
                    <a:pt x="14757" y="11014"/>
                  </a:cubicBezTo>
                  <a:cubicBezTo>
                    <a:pt x="14180" y="8879"/>
                    <a:pt x="12531" y="6870"/>
                    <a:pt x="10305" y="5614"/>
                  </a:cubicBezTo>
                  <a:cubicBezTo>
                    <a:pt x="8079" y="4358"/>
                    <a:pt x="5276" y="3856"/>
                    <a:pt x="3463" y="3856"/>
                  </a:cubicBezTo>
                  <a:cubicBezTo>
                    <a:pt x="1649" y="3856"/>
                    <a:pt x="824" y="4358"/>
                    <a:pt x="660" y="6116"/>
                  </a:cubicBezTo>
                  <a:cubicBezTo>
                    <a:pt x="495" y="7874"/>
                    <a:pt x="989" y="10888"/>
                    <a:pt x="2886" y="13023"/>
                  </a:cubicBezTo>
                  <a:cubicBezTo>
                    <a:pt x="4782" y="15158"/>
                    <a:pt x="8079" y="16414"/>
                    <a:pt x="10058" y="16665"/>
                  </a:cubicBezTo>
                  <a:cubicBezTo>
                    <a:pt x="12037" y="16916"/>
                    <a:pt x="12696" y="16163"/>
                    <a:pt x="13026" y="14405"/>
                  </a:cubicBezTo>
                  <a:cubicBezTo>
                    <a:pt x="13356" y="12646"/>
                    <a:pt x="13356" y="9884"/>
                    <a:pt x="11872" y="8126"/>
                  </a:cubicBezTo>
                  <a:cubicBezTo>
                    <a:pt x="10388" y="6367"/>
                    <a:pt x="7420" y="5614"/>
                    <a:pt x="4452" y="48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ha"/>
            <p:cNvSpPr/>
            <p:nvPr/>
          </p:nvSpPr>
          <p:spPr>
            <a:xfrm>
              <a:off x="3194007" y="-1"/>
              <a:ext cx="221096" cy="45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17" fill="norm" stroke="1" extrusionOk="0">
                  <a:moveTo>
                    <a:pt x="2828" y="9742"/>
                  </a:moveTo>
                  <a:cubicBezTo>
                    <a:pt x="1928" y="10116"/>
                    <a:pt x="1028" y="10489"/>
                    <a:pt x="514" y="10521"/>
                  </a:cubicBezTo>
                  <a:cubicBezTo>
                    <a:pt x="0" y="10552"/>
                    <a:pt x="-129" y="10240"/>
                    <a:pt x="128" y="9338"/>
                  </a:cubicBezTo>
                  <a:cubicBezTo>
                    <a:pt x="385" y="8435"/>
                    <a:pt x="1028" y="6941"/>
                    <a:pt x="2250" y="5603"/>
                  </a:cubicBezTo>
                  <a:cubicBezTo>
                    <a:pt x="3471" y="4265"/>
                    <a:pt x="5271" y="3082"/>
                    <a:pt x="7714" y="2117"/>
                  </a:cubicBezTo>
                  <a:cubicBezTo>
                    <a:pt x="10157" y="1152"/>
                    <a:pt x="13242" y="405"/>
                    <a:pt x="15428" y="125"/>
                  </a:cubicBezTo>
                  <a:cubicBezTo>
                    <a:pt x="17614" y="-155"/>
                    <a:pt x="18900" y="32"/>
                    <a:pt x="19864" y="716"/>
                  </a:cubicBezTo>
                  <a:cubicBezTo>
                    <a:pt x="20828" y="1401"/>
                    <a:pt x="21471" y="2584"/>
                    <a:pt x="21278" y="4233"/>
                  </a:cubicBezTo>
                  <a:cubicBezTo>
                    <a:pt x="21085" y="5883"/>
                    <a:pt x="20057" y="7999"/>
                    <a:pt x="18835" y="9929"/>
                  </a:cubicBezTo>
                  <a:cubicBezTo>
                    <a:pt x="17614" y="11859"/>
                    <a:pt x="16200" y="13602"/>
                    <a:pt x="14978" y="15189"/>
                  </a:cubicBezTo>
                  <a:cubicBezTo>
                    <a:pt x="13757" y="16776"/>
                    <a:pt x="12728" y="18208"/>
                    <a:pt x="12150" y="19111"/>
                  </a:cubicBezTo>
                  <a:cubicBezTo>
                    <a:pt x="11571" y="20013"/>
                    <a:pt x="11442" y="20387"/>
                    <a:pt x="11378" y="20729"/>
                  </a:cubicBezTo>
                  <a:cubicBezTo>
                    <a:pt x="11314" y="21072"/>
                    <a:pt x="11314" y="21383"/>
                    <a:pt x="11571" y="21414"/>
                  </a:cubicBezTo>
                  <a:cubicBezTo>
                    <a:pt x="11828" y="21445"/>
                    <a:pt x="12342" y="21196"/>
                    <a:pt x="12792" y="21040"/>
                  </a:cubicBezTo>
                  <a:cubicBezTo>
                    <a:pt x="13242" y="20885"/>
                    <a:pt x="13628" y="20823"/>
                    <a:pt x="14014" y="207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ha"/>
            <p:cNvSpPr/>
            <p:nvPr/>
          </p:nvSpPr>
          <p:spPr>
            <a:xfrm>
              <a:off x="3295874" y="559283"/>
              <a:ext cx="37369" cy="4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645" fill="norm" stroke="1" extrusionOk="0">
                  <a:moveTo>
                    <a:pt x="8659" y="11203"/>
                  </a:moveTo>
                  <a:cubicBezTo>
                    <a:pt x="11638" y="9451"/>
                    <a:pt x="14618" y="7700"/>
                    <a:pt x="14990" y="5657"/>
                  </a:cubicBezTo>
                  <a:cubicBezTo>
                    <a:pt x="15362" y="3614"/>
                    <a:pt x="13128" y="1278"/>
                    <a:pt x="10893" y="1570"/>
                  </a:cubicBezTo>
                  <a:cubicBezTo>
                    <a:pt x="8659" y="1862"/>
                    <a:pt x="6424" y="4781"/>
                    <a:pt x="5307" y="7700"/>
                  </a:cubicBezTo>
                  <a:cubicBezTo>
                    <a:pt x="4190" y="10619"/>
                    <a:pt x="4190" y="13538"/>
                    <a:pt x="5680" y="15873"/>
                  </a:cubicBezTo>
                  <a:cubicBezTo>
                    <a:pt x="7169" y="18208"/>
                    <a:pt x="10149" y="19959"/>
                    <a:pt x="12755" y="19668"/>
                  </a:cubicBezTo>
                  <a:cubicBezTo>
                    <a:pt x="15362" y="19376"/>
                    <a:pt x="17597" y="17040"/>
                    <a:pt x="19087" y="14413"/>
                  </a:cubicBezTo>
                  <a:cubicBezTo>
                    <a:pt x="20576" y="11786"/>
                    <a:pt x="21321" y="8868"/>
                    <a:pt x="20576" y="6241"/>
                  </a:cubicBezTo>
                  <a:cubicBezTo>
                    <a:pt x="19831" y="3614"/>
                    <a:pt x="17597" y="1278"/>
                    <a:pt x="14618" y="403"/>
                  </a:cubicBezTo>
                  <a:cubicBezTo>
                    <a:pt x="11638" y="-473"/>
                    <a:pt x="7914" y="111"/>
                    <a:pt x="5307" y="1862"/>
                  </a:cubicBezTo>
                  <a:cubicBezTo>
                    <a:pt x="2700" y="3613"/>
                    <a:pt x="1211" y="6532"/>
                    <a:pt x="466" y="9743"/>
                  </a:cubicBezTo>
                  <a:cubicBezTo>
                    <a:pt x="-279" y="12954"/>
                    <a:pt x="-279" y="16457"/>
                    <a:pt x="1583" y="18500"/>
                  </a:cubicBezTo>
                  <a:cubicBezTo>
                    <a:pt x="3445" y="20543"/>
                    <a:pt x="7169" y="21127"/>
                    <a:pt x="10149" y="20251"/>
                  </a:cubicBezTo>
                  <a:cubicBezTo>
                    <a:pt x="13128" y="19376"/>
                    <a:pt x="15362" y="17040"/>
                    <a:pt x="16107" y="13830"/>
                  </a:cubicBezTo>
                  <a:cubicBezTo>
                    <a:pt x="16852" y="10619"/>
                    <a:pt x="16107" y="6532"/>
                    <a:pt x="13873" y="4489"/>
                  </a:cubicBezTo>
                  <a:cubicBezTo>
                    <a:pt x="11638" y="2446"/>
                    <a:pt x="7914" y="2446"/>
                    <a:pt x="4190" y="24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ha"/>
            <p:cNvSpPr/>
            <p:nvPr/>
          </p:nvSpPr>
          <p:spPr>
            <a:xfrm>
              <a:off x="155080" y="2215845"/>
              <a:ext cx="659795" cy="54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" y="20603"/>
                    <a:pt x="738" y="19606"/>
                    <a:pt x="1800" y="18166"/>
                  </a:cubicBezTo>
                  <a:cubicBezTo>
                    <a:pt x="2862" y="16726"/>
                    <a:pt x="4615" y="14843"/>
                    <a:pt x="6323" y="13182"/>
                  </a:cubicBezTo>
                  <a:cubicBezTo>
                    <a:pt x="8031" y="11520"/>
                    <a:pt x="9692" y="10080"/>
                    <a:pt x="11308" y="8695"/>
                  </a:cubicBezTo>
                  <a:cubicBezTo>
                    <a:pt x="12923" y="7311"/>
                    <a:pt x="14492" y="5982"/>
                    <a:pt x="16200" y="4542"/>
                  </a:cubicBezTo>
                  <a:cubicBezTo>
                    <a:pt x="17908" y="3102"/>
                    <a:pt x="19754" y="155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ha"/>
            <p:cNvSpPr/>
            <p:nvPr/>
          </p:nvSpPr>
          <p:spPr>
            <a:xfrm>
              <a:off x="15388" y="1963136"/>
              <a:ext cx="1330102" cy="91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75" fill="norm" stroke="1" extrusionOk="0">
                  <a:moveTo>
                    <a:pt x="344" y="21575"/>
                  </a:moveTo>
                  <a:cubicBezTo>
                    <a:pt x="984" y="20508"/>
                    <a:pt x="1623" y="19442"/>
                    <a:pt x="2262" y="18308"/>
                  </a:cubicBezTo>
                  <a:cubicBezTo>
                    <a:pt x="2902" y="17175"/>
                    <a:pt x="3541" y="15975"/>
                    <a:pt x="4157" y="15008"/>
                  </a:cubicBezTo>
                  <a:cubicBezTo>
                    <a:pt x="4774" y="14042"/>
                    <a:pt x="5368" y="13308"/>
                    <a:pt x="6258" y="12342"/>
                  </a:cubicBezTo>
                  <a:cubicBezTo>
                    <a:pt x="7149" y="11375"/>
                    <a:pt x="8336" y="10175"/>
                    <a:pt x="9432" y="9108"/>
                  </a:cubicBezTo>
                  <a:cubicBezTo>
                    <a:pt x="10528" y="8042"/>
                    <a:pt x="11532" y="7108"/>
                    <a:pt x="12149" y="6575"/>
                  </a:cubicBezTo>
                  <a:cubicBezTo>
                    <a:pt x="12765" y="6042"/>
                    <a:pt x="12994" y="5908"/>
                    <a:pt x="13222" y="5808"/>
                  </a:cubicBezTo>
                  <a:cubicBezTo>
                    <a:pt x="13450" y="5708"/>
                    <a:pt x="13679" y="5642"/>
                    <a:pt x="13656" y="5642"/>
                  </a:cubicBezTo>
                  <a:cubicBezTo>
                    <a:pt x="13633" y="5642"/>
                    <a:pt x="13359" y="5708"/>
                    <a:pt x="12720" y="6242"/>
                  </a:cubicBezTo>
                  <a:cubicBezTo>
                    <a:pt x="12080" y="6775"/>
                    <a:pt x="11076" y="7775"/>
                    <a:pt x="9957" y="8942"/>
                  </a:cubicBezTo>
                  <a:cubicBezTo>
                    <a:pt x="8838" y="10108"/>
                    <a:pt x="7605" y="11442"/>
                    <a:pt x="6486" y="12742"/>
                  </a:cubicBezTo>
                  <a:cubicBezTo>
                    <a:pt x="5368" y="14042"/>
                    <a:pt x="4363" y="15308"/>
                    <a:pt x="3450" y="16408"/>
                  </a:cubicBezTo>
                  <a:cubicBezTo>
                    <a:pt x="2536" y="17508"/>
                    <a:pt x="1714" y="18442"/>
                    <a:pt x="1212" y="19075"/>
                  </a:cubicBezTo>
                  <a:cubicBezTo>
                    <a:pt x="710" y="19708"/>
                    <a:pt x="527" y="20042"/>
                    <a:pt x="344" y="20442"/>
                  </a:cubicBezTo>
                  <a:cubicBezTo>
                    <a:pt x="162" y="20842"/>
                    <a:pt x="-21" y="21308"/>
                    <a:pt x="2" y="21408"/>
                  </a:cubicBezTo>
                  <a:cubicBezTo>
                    <a:pt x="25" y="21508"/>
                    <a:pt x="253" y="21242"/>
                    <a:pt x="664" y="20675"/>
                  </a:cubicBezTo>
                  <a:cubicBezTo>
                    <a:pt x="1075" y="20108"/>
                    <a:pt x="1669" y="19242"/>
                    <a:pt x="2445" y="18242"/>
                  </a:cubicBezTo>
                  <a:cubicBezTo>
                    <a:pt x="3221" y="17242"/>
                    <a:pt x="4180" y="16108"/>
                    <a:pt x="5322" y="14875"/>
                  </a:cubicBezTo>
                  <a:cubicBezTo>
                    <a:pt x="6464" y="13642"/>
                    <a:pt x="7788" y="12308"/>
                    <a:pt x="8952" y="11108"/>
                  </a:cubicBezTo>
                  <a:cubicBezTo>
                    <a:pt x="10117" y="9908"/>
                    <a:pt x="11121" y="8842"/>
                    <a:pt x="11852" y="8108"/>
                  </a:cubicBezTo>
                  <a:cubicBezTo>
                    <a:pt x="12583" y="7375"/>
                    <a:pt x="13039" y="6975"/>
                    <a:pt x="13405" y="6675"/>
                  </a:cubicBezTo>
                  <a:cubicBezTo>
                    <a:pt x="13770" y="6375"/>
                    <a:pt x="14044" y="6175"/>
                    <a:pt x="14113" y="5908"/>
                  </a:cubicBezTo>
                  <a:cubicBezTo>
                    <a:pt x="14181" y="5642"/>
                    <a:pt x="14044" y="5308"/>
                    <a:pt x="13702" y="4808"/>
                  </a:cubicBezTo>
                  <a:cubicBezTo>
                    <a:pt x="13359" y="4308"/>
                    <a:pt x="12811" y="3642"/>
                    <a:pt x="12400" y="3042"/>
                  </a:cubicBezTo>
                  <a:cubicBezTo>
                    <a:pt x="11989" y="2442"/>
                    <a:pt x="11715" y="1908"/>
                    <a:pt x="11510" y="1508"/>
                  </a:cubicBezTo>
                  <a:cubicBezTo>
                    <a:pt x="11304" y="1108"/>
                    <a:pt x="11167" y="842"/>
                    <a:pt x="11190" y="608"/>
                  </a:cubicBezTo>
                  <a:cubicBezTo>
                    <a:pt x="11213" y="375"/>
                    <a:pt x="11395" y="175"/>
                    <a:pt x="11875" y="75"/>
                  </a:cubicBezTo>
                  <a:cubicBezTo>
                    <a:pt x="12354" y="-25"/>
                    <a:pt x="13131" y="-25"/>
                    <a:pt x="14135" y="75"/>
                  </a:cubicBezTo>
                  <a:cubicBezTo>
                    <a:pt x="15140" y="175"/>
                    <a:pt x="16373" y="375"/>
                    <a:pt x="17446" y="542"/>
                  </a:cubicBezTo>
                  <a:cubicBezTo>
                    <a:pt x="18519" y="708"/>
                    <a:pt x="19433" y="842"/>
                    <a:pt x="20004" y="942"/>
                  </a:cubicBezTo>
                  <a:cubicBezTo>
                    <a:pt x="20574" y="1042"/>
                    <a:pt x="20803" y="1108"/>
                    <a:pt x="21031" y="1208"/>
                  </a:cubicBezTo>
                  <a:cubicBezTo>
                    <a:pt x="21259" y="1308"/>
                    <a:pt x="21488" y="1442"/>
                    <a:pt x="21533" y="1642"/>
                  </a:cubicBezTo>
                  <a:cubicBezTo>
                    <a:pt x="21579" y="1842"/>
                    <a:pt x="21442" y="2108"/>
                    <a:pt x="21077" y="3242"/>
                  </a:cubicBezTo>
                  <a:cubicBezTo>
                    <a:pt x="20711" y="4375"/>
                    <a:pt x="20118" y="6375"/>
                    <a:pt x="19661" y="8208"/>
                  </a:cubicBezTo>
                  <a:cubicBezTo>
                    <a:pt x="19204" y="10042"/>
                    <a:pt x="18885" y="11708"/>
                    <a:pt x="18725" y="12708"/>
                  </a:cubicBezTo>
                  <a:cubicBezTo>
                    <a:pt x="18565" y="13708"/>
                    <a:pt x="18565" y="14042"/>
                    <a:pt x="18565" y="14375"/>
                  </a:cubicBezTo>
                  <a:cubicBezTo>
                    <a:pt x="18565" y="14708"/>
                    <a:pt x="18565" y="15042"/>
                    <a:pt x="18497" y="15075"/>
                  </a:cubicBezTo>
                  <a:cubicBezTo>
                    <a:pt x="18428" y="15108"/>
                    <a:pt x="18291" y="14842"/>
                    <a:pt x="17949" y="14242"/>
                  </a:cubicBezTo>
                  <a:cubicBezTo>
                    <a:pt x="17606" y="13642"/>
                    <a:pt x="17058" y="12708"/>
                    <a:pt x="16693" y="12142"/>
                  </a:cubicBezTo>
                  <a:cubicBezTo>
                    <a:pt x="16327" y="11575"/>
                    <a:pt x="16145" y="11375"/>
                    <a:pt x="15962" y="11142"/>
                  </a:cubicBezTo>
                  <a:cubicBezTo>
                    <a:pt x="15779" y="10908"/>
                    <a:pt x="15597" y="10642"/>
                    <a:pt x="15483" y="10342"/>
                  </a:cubicBezTo>
                  <a:cubicBezTo>
                    <a:pt x="15368" y="10042"/>
                    <a:pt x="15323" y="9708"/>
                    <a:pt x="15437" y="9642"/>
                  </a:cubicBezTo>
                  <a:cubicBezTo>
                    <a:pt x="15551" y="9575"/>
                    <a:pt x="15825" y="9775"/>
                    <a:pt x="16099" y="99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ha"/>
            <p:cNvSpPr/>
            <p:nvPr/>
          </p:nvSpPr>
          <p:spPr>
            <a:xfrm>
              <a:off x="0" y="2076770"/>
              <a:ext cx="1256242" cy="89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54" fill="norm" stroke="1" extrusionOk="0">
                  <a:moveTo>
                    <a:pt x="484" y="21554"/>
                  </a:moveTo>
                  <a:cubicBezTo>
                    <a:pt x="1356" y="20396"/>
                    <a:pt x="2228" y="19237"/>
                    <a:pt x="3342" y="17943"/>
                  </a:cubicBezTo>
                  <a:cubicBezTo>
                    <a:pt x="4456" y="16648"/>
                    <a:pt x="5812" y="15217"/>
                    <a:pt x="7119" y="13991"/>
                  </a:cubicBezTo>
                  <a:cubicBezTo>
                    <a:pt x="8427" y="12764"/>
                    <a:pt x="9686" y="11742"/>
                    <a:pt x="10921" y="10822"/>
                  </a:cubicBezTo>
                  <a:cubicBezTo>
                    <a:pt x="12156" y="9902"/>
                    <a:pt x="13367" y="9085"/>
                    <a:pt x="14263" y="8574"/>
                  </a:cubicBezTo>
                  <a:cubicBezTo>
                    <a:pt x="15159" y="8063"/>
                    <a:pt x="15740" y="7858"/>
                    <a:pt x="16152" y="7722"/>
                  </a:cubicBezTo>
                  <a:cubicBezTo>
                    <a:pt x="16563" y="7586"/>
                    <a:pt x="16805" y="7517"/>
                    <a:pt x="16781" y="7483"/>
                  </a:cubicBezTo>
                  <a:cubicBezTo>
                    <a:pt x="16757" y="7449"/>
                    <a:pt x="16466" y="7449"/>
                    <a:pt x="15667" y="7790"/>
                  </a:cubicBezTo>
                  <a:cubicBezTo>
                    <a:pt x="14868" y="8131"/>
                    <a:pt x="13561" y="8812"/>
                    <a:pt x="12422" y="9528"/>
                  </a:cubicBezTo>
                  <a:cubicBezTo>
                    <a:pt x="11284" y="10243"/>
                    <a:pt x="10316" y="10992"/>
                    <a:pt x="9226" y="11878"/>
                  </a:cubicBezTo>
                  <a:cubicBezTo>
                    <a:pt x="8136" y="12764"/>
                    <a:pt x="6926" y="13786"/>
                    <a:pt x="5666" y="14945"/>
                  </a:cubicBezTo>
                  <a:cubicBezTo>
                    <a:pt x="4407" y="16103"/>
                    <a:pt x="3100" y="17398"/>
                    <a:pt x="2228" y="18249"/>
                  </a:cubicBezTo>
                  <a:cubicBezTo>
                    <a:pt x="1356" y="19101"/>
                    <a:pt x="920" y="19510"/>
                    <a:pt x="581" y="19816"/>
                  </a:cubicBezTo>
                  <a:cubicBezTo>
                    <a:pt x="242" y="20123"/>
                    <a:pt x="0" y="20327"/>
                    <a:pt x="0" y="20396"/>
                  </a:cubicBezTo>
                  <a:cubicBezTo>
                    <a:pt x="0" y="20464"/>
                    <a:pt x="242" y="20396"/>
                    <a:pt x="799" y="19987"/>
                  </a:cubicBezTo>
                  <a:cubicBezTo>
                    <a:pt x="1356" y="19578"/>
                    <a:pt x="2228" y="18828"/>
                    <a:pt x="3342" y="17738"/>
                  </a:cubicBezTo>
                  <a:cubicBezTo>
                    <a:pt x="4456" y="16648"/>
                    <a:pt x="5812" y="15217"/>
                    <a:pt x="7144" y="13820"/>
                  </a:cubicBezTo>
                  <a:cubicBezTo>
                    <a:pt x="8475" y="12423"/>
                    <a:pt x="9783" y="11061"/>
                    <a:pt x="11066" y="9732"/>
                  </a:cubicBezTo>
                  <a:cubicBezTo>
                    <a:pt x="12350" y="8403"/>
                    <a:pt x="13609" y="7109"/>
                    <a:pt x="14747" y="6052"/>
                  </a:cubicBezTo>
                  <a:cubicBezTo>
                    <a:pt x="15885" y="4996"/>
                    <a:pt x="16902" y="4179"/>
                    <a:pt x="17653" y="3633"/>
                  </a:cubicBezTo>
                  <a:cubicBezTo>
                    <a:pt x="18404" y="3088"/>
                    <a:pt x="18888" y="2816"/>
                    <a:pt x="19348" y="2611"/>
                  </a:cubicBezTo>
                  <a:cubicBezTo>
                    <a:pt x="19808" y="2407"/>
                    <a:pt x="20244" y="2271"/>
                    <a:pt x="20317" y="2271"/>
                  </a:cubicBezTo>
                  <a:cubicBezTo>
                    <a:pt x="20389" y="2271"/>
                    <a:pt x="20099" y="2407"/>
                    <a:pt x="19372" y="2952"/>
                  </a:cubicBezTo>
                  <a:cubicBezTo>
                    <a:pt x="18646" y="3497"/>
                    <a:pt x="17483" y="4451"/>
                    <a:pt x="16345" y="5439"/>
                  </a:cubicBezTo>
                  <a:cubicBezTo>
                    <a:pt x="15207" y="6427"/>
                    <a:pt x="14093" y="7449"/>
                    <a:pt x="12786" y="8744"/>
                  </a:cubicBezTo>
                  <a:cubicBezTo>
                    <a:pt x="11478" y="10039"/>
                    <a:pt x="9977" y="11606"/>
                    <a:pt x="9129" y="12526"/>
                  </a:cubicBezTo>
                  <a:cubicBezTo>
                    <a:pt x="8282" y="13445"/>
                    <a:pt x="8088" y="13718"/>
                    <a:pt x="7894" y="14025"/>
                  </a:cubicBezTo>
                  <a:cubicBezTo>
                    <a:pt x="7700" y="14331"/>
                    <a:pt x="7507" y="14672"/>
                    <a:pt x="7555" y="14740"/>
                  </a:cubicBezTo>
                  <a:cubicBezTo>
                    <a:pt x="7604" y="14808"/>
                    <a:pt x="7894" y="14604"/>
                    <a:pt x="8717" y="13616"/>
                  </a:cubicBezTo>
                  <a:cubicBezTo>
                    <a:pt x="9541" y="12628"/>
                    <a:pt x="10897" y="10856"/>
                    <a:pt x="12204" y="9153"/>
                  </a:cubicBezTo>
                  <a:cubicBezTo>
                    <a:pt x="13512" y="7449"/>
                    <a:pt x="14771" y="5814"/>
                    <a:pt x="16006" y="4519"/>
                  </a:cubicBezTo>
                  <a:cubicBezTo>
                    <a:pt x="17241" y="3225"/>
                    <a:pt x="18452" y="2271"/>
                    <a:pt x="19275" y="1657"/>
                  </a:cubicBezTo>
                  <a:cubicBezTo>
                    <a:pt x="20099" y="1044"/>
                    <a:pt x="20535" y="772"/>
                    <a:pt x="20898" y="533"/>
                  </a:cubicBezTo>
                  <a:cubicBezTo>
                    <a:pt x="21261" y="295"/>
                    <a:pt x="21552" y="90"/>
                    <a:pt x="21576" y="22"/>
                  </a:cubicBezTo>
                  <a:cubicBezTo>
                    <a:pt x="21600" y="-46"/>
                    <a:pt x="21358" y="22"/>
                    <a:pt x="20510" y="533"/>
                  </a:cubicBezTo>
                  <a:cubicBezTo>
                    <a:pt x="19663" y="1044"/>
                    <a:pt x="18210" y="1998"/>
                    <a:pt x="16805" y="3020"/>
                  </a:cubicBezTo>
                  <a:cubicBezTo>
                    <a:pt x="15401" y="4042"/>
                    <a:pt x="14045" y="5133"/>
                    <a:pt x="13246" y="5814"/>
                  </a:cubicBezTo>
                  <a:cubicBezTo>
                    <a:pt x="12447" y="6495"/>
                    <a:pt x="12204" y="6768"/>
                    <a:pt x="12011" y="7040"/>
                  </a:cubicBezTo>
                  <a:cubicBezTo>
                    <a:pt x="11817" y="7313"/>
                    <a:pt x="11672" y="7586"/>
                    <a:pt x="11720" y="7756"/>
                  </a:cubicBezTo>
                  <a:cubicBezTo>
                    <a:pt x="11769" y="7926"/>
                    <a:pt x="12011" y="7994"/>
                    <a:pt x="12374" y="7892"/>
                  </a:cubicBezTo>
                  <a:cubicBezTo>
                    <a:pt x="12737" y="7790"/>
                    <a:pt x="13222" y="7517"/>
                    <a:pt x="13706" y="72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ha"/>
            <p:cNvSpPr/>
            <p:nvPr/>
          </p:nvSpPr>
          <p:spPr>
            <a:xfrm>
              <a:off x="883243" y="2115592"/>
              <a:ext cx="286906" cy="2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533" fill="norm" stroke="1" extrusionOk="0">
                  <a:moveTo>
                    <a:pt x="21338" y="20533"/>
                  </a:moveTo>
                  <a:cubicBezTo>
                    <a:pt x="20709" y="10933"/>
                    <a:pt x="20080" y="1333"/>
                    <a:pt x="16829" y="133"/>
                  </a:cubicBezTo>
                  <a:cubicBezTo>
                    <a:pt x="13579" y="-1067"/>
                    <a:pt x="7707" y="6133"/>
                    <a:pt x="4247" y="10933"/>
                  </a:cubicBezTo>
                  <a:cubicBezTo>
                    <a:pt x="787" y="15733"/>
                    <a:pt x="-262" y="18133"/>
                    <a:pt x="53" y="19333"/>
                  </a:cubicBezTo>
                  <a:cubicBezTo>
                    <a:pt x="367" y="20533"/>
                    <a:pt x="2045" y="20533"/>
                    <a:pt x="3408" y="20533"/>
                  </a:cubicBezTo>
                  <a:cubicBezTo>
                    <a:pt x="4771" y="20533"/>
                    <a:pt x="5820" y="20533"/>
                    <a:pt x="6868" y="205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ha"/>
            <p:cNvSpPr/>
            <p:nvPr/>
          </p:nvSpPr>
          <p:spPr>
            <a:xfrm>
              <a:off x="862808" y="2047234"/>
              <a:ext cx="324260" cy="6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21419"/>
                  </a:moveTo>
                  <a:cubicBezTo>
                    <a:pt x="17280" y="15119"/>
                    <a:pt x="12960" y="8819"/>
                    <a:pt x="9673" y="5219"/>
                  </a:cubicBezTo>
                  <a:cubicBezTo>
                    <a:pt x="6386" y="1619"/>
                    <a:pt x="4132" y="719"/>
                    <a:pt x="2536" y="269"/>
                  </a:cubicBezTo>
                  <a:cubicBezTo>
                    <a:pt x="939" y="-181"/>
                    <a:pt x="0" y="-181"/>
                    <a:pt x="0" y="1169"/>
                  </a:cubicBezTo>
                  <a:cubicBezTo>
                    <a:pt x="0" y="2519"/>
                    <a:pt x="939" y="5219"/>
                    <a:pt x="2442" y="7019"/>
                  </a:cubicBezTo>
                  <a:cubicBezTo>
                    <a:pt x="3944" y="8819"/>
                    <a:pt x="6010" y="9719"/>
                    <a:pt x="8077" y="1061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ha"/>
            <p:cNvSpPr/>
            <p:nvPr/>
          </p:nvSpPr>
          <p:spPr>
            <a:xfrm>
              <a:off x="910276" y="2011201"/>
              <a:ext cx="268332" cy="6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186" fill="norm" stroke="1" extrusionOk="0">
                  <a:moveTo>
                    <a:pt x="21191" y="21186"/>
                  </a:moveTo>
                  <a:cubicBezTo>
                    <a:pt x="15847" y="16277"/>
                    <a:pt x="10502" y="11368"/>
                    <a:pt x="6717" y="7441"/>
                  </a:cubicBezTo>
                  <a:cubicBezTo>
                    <a:pt x="2931" y="3513"/>
                    <a:pt x="704" y="568"/>
                    <a:pt x="148" y="77"/>
                  </a:cubicBezTo>
                  <a:cubicBezTo>
                    <a:pt x="-409" y="-414"/>
                    <a:pt x="704" y="1550"/>
                    <a:pt x="1818" y="3022"/>
                  </a:cubicBezTo>
                  <a:cubicBezTo>
                    <a:pt x="2931" y="4495"/>
                    <a:pt x="4045" y="5477"/>
                    <a:pt x="5158" y="64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ha"/>
            <p:cNvSpPr/>
            <p:nvPr/>
          </p:nvSpPr>
          <p:spPr>
            <a:xfrm>
              <a:off x="1165567" y="2046667"/>
              <a:ext cx="72253" cy="27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5473" y="2400"/>
                    <a:pt x="9657" y="4800"/>
                    <a:pt x="5919" y="7855"/>
                  </a:cubicBezTo>
                  <a:cubicBezTo>
                    <a:pt x="2180" y="10909"/>
                    <a:pt x="519" y="14618"/>
                    <a:pt x="103" y="17018"/>
                  </a:cubicBezTo>
                  <a:cubicBezTo>
                    <a:pt x="-312" y="19418"/>
                    <a:pt x="519" y="20509"/>
                    <a:pt x="2596" y="21055"/>
                  </a:cubicBezTo>
                  <a:cubicBezTo>
                    <a:pt x="4673" y="21600"/>
                    <a:pt x="7996" y="21600"/>
                    <a:pt x="1131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ha"/>
            <p:cNvSpPr/>
            <p:nvPr/>
          </p:nvSpPr>
          <p:spPr>
            <a:xfrm>
              <a:off x="1144771" y="2114339"/>
              <a:ext cx="59213" cy="24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97"/>
                    <a:pt x="11314" y="993"/>
                    <a:pt x="7714" y="4593"/>
                  </a:cubicBezTo>
                  <a:cubicBezTo>
                    <a:pt x="4114" y="8193"/>
                    <a:pt x="2057" y="148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ha"/>
            <p:cNvSpPr/>
            <p:nvPr/>
          </p:nvSpPr>
          <p:spPr>
            <a:xfrm>
              <a:off x="3217202" y="1598346"/>
              <a:ext cx="8461" cy="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595" name="Desenho"/>
          <p:cNvSpPr/>
          <p:nvPr/>
        </p:nvSpPr>
        <p:spPr>
          <a:xfrm>
            <a:off x="24384302" y="5609698"/>
            <a:ext cx="13087" cy="3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7138" y="41092"/>
            <a:ext cx="8174112" cy="137641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8" name="Existem apenas 14 arranjos cristalinos possíveis"/>
          <p:cNvSpPr txBox="1"/>
          <p:nvPr>
            <p:ph type="title" idx="4294967295"/>
          </p:nvPr>
        </p:nvSpPr>
        <p:spPr>
          <a:xfrm>
            <a:off x="1095603" y="535766"/>
            <a:ext cx="10319929" cy="1043757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b="0" spc="0" sz="8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Existem apenas 14 arranjos cristalinos possíveis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Modelo de esferas rígidas"/>
          <p:cNvSpPr txBox="1"/>
          <p:nvPr>
            <p:ph type="title"/>
          </p:nvPr>
        </p:nvSpPr>
        <p:spPr>
          <a:xfrm>
            <a:off x="5434261" y="180558"/>
            <a:ext cx="12195092" cy="1730904"/>
          </a:xfrm>
          <a:prstGeom prst="rect">
            <a:avLst/>
          </a:prstGeom>
        </p:spPr>
        <p:txBody>
          <a:bodyPr/>
          <a:lstStyle>
            <a:lvl1pPr defTabSz="1731220">
              <a:defRPr spc="-164" sz="8236"/>
            </a:lvl1pPr>
          </a:lstStyle>
          <a:p>
            <a:pPr/>
            <a:r>
              <a:t>Modelo de esferas rígidas</a:t>
            </a:r>
          </a:p>
        </p:txBody>
      </p:sp>
      <p:pic>
        <p:nvPicPr>
          <p:cNvPr id="16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246" y="2737183"/>
            <a:ext cx="8564836" cy="8241634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6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51738" y="2750643"/>
            <a:ext cx="5167426" cy="4585811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60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45974" y="2652163"/>
            <a:ext cx="5318956" cy="4782771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1604" name="Define-se uma célula que repetida no espaço, reproduz o sólido."/>
          <p:cNvSpPr txBox="1"/>
          <p:nvPr/>
        </p:nvSpPr>
        <p:spPr>
          <a:xfrm>
            <a:off x="12182616" y="7705637"/>
            <a:ext cx="10988370" cy="1944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1170402">
              <a:lnSpc>
                <a:spcPct val="80000"/>
              </a:lnSpc>
              <a:defRPr spc="-111" sz="5568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Define-se uma célula que repetida no espaço, reproduz o sólido.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3" grpId="3"/>
      <p:bldP build="whole" bldLvl="1" animBg="1" rev="0" advAuto="0" spid="1601" grpId="1"/>
      <p:bldP build="whole" bldLvl="1" animBg="1" rev="0" advAuto="0" spid="1602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Metais"/>
          <p:cNvSpPr txBox="1"/>
          <p:nvPr>
            <p:ph type="title" idx="4294967295"/>
          </p:nvPr>
        </p:nvSpPr>
        <p:spPr>
          <a:xfrm>
            <a:off x="9139461" y="45331"/>
            <a:ext cx="12195092" cy="1730905"/>
          </a:xfrm>
          <a:prstGeom prst="rect">
            <a:avLst/>
          </a:prstGeom>
        </p:spPr>
        <p:txBody>
          <a:bodyPr anchor="ctr"/>
          <a:lstStyle>
            <a:lvl1pPr defTabSz="2267655">
              <a:defRPr b="0" spc="-215" sz="1078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Metais </a:t>
            </a:r>
          </a:p>
        </p:txBody>
      </p:sp>
      <p:sp>
        <p:nvSpPr>
          <p:cNvPr id="1607" name="Ligações não direcionais…"/>
          <p:cNvSpPr txBox="1"/>
          <p:nvPr>
            <p:ph type="body" idx="4294967295"/>
          </p:nvPr>
        </p:nvSpPr>
        <p:spPr>
          <a:xfrm>
            <a:off x="2991486" y="2274201"/>
            <a:ext cx="22620069" cy="8499910"/>
          </a:xfrm>
          <a:prstGeom prst="rect">
            <a:avLst/>
          </a:prstGeom>
        </p:spPr>
        <p:txBody>
          <a:bodyPr numCol="2" spcCol="1131003"/>
          <a:lstStyle/>
          <a:p>
            <a:pPr/>
            <a:r>
              <a:t>Ligações não direcionais</a:t>
            </a:r>
          </a:p>
          <a:p>
            <a:pPr/>
            <a:r>
              <a:t>A energia do sistema é mínima quando a distância entre os vizinhos é minimizada</a:t>
            </a:r>
          </a:p>
          <a:p>
            <a:pPr/>
            <a:r>
              <a:t>A nuvem eletrônica Blinda o núcleo; tal como uma gaiola de Faraday</a:t>
            </a:r>
          </a:p>
          <a:p>
            <a:pPr/>
            <a:r>
              <a:t>Como consequência disso, os metais tem as estruturas mais simples, geometricamente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-asset.png" descr="image-ass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4888" y="191422"/>
            <a:ext cx="16941748" cy="1333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Exemplos"/>
          <p:cNvSpPr txBox="1"/>
          <p:nvPr>
            <p:ph type="body" sz="quarter" idx="1"/>
          </p:nvPr>
        </p:nvSpPr>
        <p:spPr>
          <a:xfrm>
            <a:off x="3117671" y="582814"/>
            <a:ext cx="15172243" cy="908967"/>
          </a:xfrm>
          <a:prstGeom prst="rect">
            <a:avLst/>
          </a:prstGeom>
        </p:spPr>
        <p:txBody>
          <a:bodyPr spcCol="758612"/>
          <a:lstStyle/>
          <a:p>
            <a:pPr/>
            <a:r>
              <a:t>Exemplos</a:t>
            </a:r>
          </a:p>
        </p:txBody>
      </p:sp>
      <p:pic>
        <p:nvPicPr>
          <p:cNvPr id="1611" name="Agrupar" descr="Agrup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614" y="1630779"/>
            <a:ext cx="7516311" cy="732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2" name="Agrupar" descr="Agrupa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50272" y="1590861"/>
            <a:ext cx="7402304" cy="7402567"/>
          </a:xfrm>
          <a:prstGeom prst="rect">
            <a:avLst/>
          </a:prstGeom>
          <a:ln w="12700">
            <a:miter lim="400000"/>
          </a:ln>
        </p:spPr>
      </p:pic>
      <p:sp>
        <p:nvSpPr>
          <p:cNvPr id="1613" name="Cúbico de corpo centrado (CCC)…"/>
          <p:cNvSpPr txBox="1"/>
          <p:nvPr/>
        </p:nvSpPr>
        <p:spPr>
          <a:xfrm>
            <a:off x="3348632" y="9092509"/>
            <a:ext cx="12205531" cy="352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610276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Cúbico de corpo centrado (CCC)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Body central cubic (BCC)</a:t>
            </a:r>
          </a:p>
        </p:txBody>
      </p:sp>
      <p:sp>
        <p:nvSpPr>
          <p:cNvPr id="1614" name="Cúbico de face centrada (CFC)…"/>
          <p:cNvSpPr txBox="1"/>
          <p:nvPr/>
        </p:nvSpPr>
        <p:spPr>
          <a:xfrm>
            <a:off x="12529433" y="9092509"/>
            <a:ext cx="12205531" cy="352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610276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Cúbico de face centrada (CFC)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Face central cubic (FCC)</a:t>
            </a:r>
          </a:p>
        </p:txBody>
      </p:sp>
      <p:sp>
        <p:nvSpPr>
          <p:cNvPr id="1615" name="http://higheredbcs.wiley.com/legacy/college/callister/1118061608/vmse/xtalc.htm"/>
          <p:cNvSpPr txBox="1"/>
          <p:nvPr/>
        </p:nvSpPr>
        <p:spPr>
          <a:xfrm>
            <a:off x="2818560" y="12926116"/>
            <a:ext cx="18746880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http://higheredbcs.wiley.com/legacy/college/callister/1118061608/vmse/xtalc.htm</a:t>
            </a:r>
          </a:p>
        </p:txBody>
      </p:sp>
      <p:sp>
        <p:nvSpPr>
          <p:cNvPr id="1616" name="Final"/>
          <p:cNvSpPr/>
          <p:nvPr/>
        </p:nvSpPr>
        <p:spPr>
          <a:xfrm>
            <a:off x="3883083" y="13104750"/>
            <a:ext cx="225504" cy="2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4" y="0"/>
                  <a:pt x="21600" y="4836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6" y="21600"/>
                  <a:pt x="0" y="16764"/>
                  <a:pt x="0" y="10800"/>
                </a:cubicBezTo>
                <a:cubicBezTo>
                  <a:pt x="0" y="4836"/>
                  <a:pt x="4836" y="0"/>
                  <a:pt x="10800" y="0"/>
                </a:cubicBezTo>
                <a:close/>
                <a:moveTo>
                  <a:pt x="10800" y="2377"/>
                </a:moveTo>
                <a:lnTo>
                  <a:pt x="8843" y="8229"/>
                </a:lnTo>
                <a:lnTo>
                  <a:pt x="2755" y="8229"/>
                </a:lnTo>
                <a:lnTo>
                  <a:pt x="7661" y="11923"/>
                </a:lnTo>
                <a:lnTo>
                  <a:pt x="5727" y="17710"/>
                </a:lnTo>
                <a:lnTo>
                  <a:pt x="10800" y="14219"/>
                </a:lnTo>
                <a:lnTo>
                  <a:pt x="15873" y="17710"/>
                </a:lnTo>
                <a:lnTo>
                  <a:pt x="13939" y="11923"/>
                </a:lnTo>
                <a:lnTo>
                  <a:pt x="18845" y="8229"/>
                </a:lnTo>
                <a:lnTo>
                  <a:pt x="12755" y="8229"/>
                </a:lnTo>
                <a:lnTo>
                  <a:pt x="10800" y="237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635" name="Desenho"/>
          <p:cNvGrpSpPr/>
          <p:nvPr/>
        </p:nvGrpSpPr>
        <p:grpSpPr>
          <a:xfrm>
            <a:off x="9826550" y="659091"/>
            <a:ext cx="6095321" cy="753812"/>
            <a:chOff x="0" y="0"/>
            <a:chExt cx="6095319" cy="753811"/>
          </a:xfrm>
        </p:grpSpPr>
        <p:sp>
          <p:nvSpPr>
            <p:cNvPr id="1617" name="Linha"/>
            <p:cNvSpPr/>
            <p:nvPr/>
          </p:nvSpPr>
          <p:spPr>
            <a:xfrm>
              <a:off x="-1" y="85863"/>
              <a:ext cx="438342" cy="52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23" fill="norm" stroke="1" extrusionOk="0">
                  <a:moveTo>
                    <a:pt x="21275" y="0"/>
                  </a:moveTo>
                  <a:cubicBezTo>
                    <a:pt x="19084" y="132"/>
                    <a:pt x="16892" y="263"/>
                    <a:pt x="13997" y="1515"/>
                  </a:cubicBezTo>
                  <a:cubicBezTo>
                    <a:pt x="11101" y="2766"/>
                    <a:pt x="7501" y="5137"/>
                    <a:pt x="4918" y="7639"/>
                  </a:cubicBezTo>
                  <a:cubicBezTo>
                    <a:pt x="2336" y="10141"/>
                    <a:pt x="771" y="12776"/>
                    <a:pt x="223" y="14949"/>
                  </a:cubicBezTo>
                  <a:cubicBezTo>
                    <a:pt x="-325" y="17122"/>
                    <a:pt x="145" y="18834"/>
                    <a:pt x="1553" y="19888"/>
                  </a:cubicBezTo>
                  <a:cubicBezTo>
                    <a:pt x="2962" y="20941"/>
                    <a:pt x="5310" y="21337"/>
                    <a:pt x="7188" y="21468"/>
                  </a:cubicBezTo>
                  <a:cubicBezTo>
                    <a:pt x="9066" y="21600"/>
                    <a:pt x="10475" y="21468"/>
                    <a:pt x="11884" y="21337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ha"/>
            <p:cNvSpPr/>
            <p:nvPr/>
          </p:nvSpPr>
          <p:spPr>
            <a:xfrm>
              <a:off x="506031" y="385371"/>
              <a:ext cx="212878" cy="17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948" fill="norm" stroke="1" extrusionOk="0">
                  <a:moveTo>
                    <a:pt x="3872" y="1185"/>
                  </a:moveTo>
                  <a:cubicBezTo>
                    <a:pt x="2260" y="2701"/>
                    <a:pt x="648" y="4216"/>
                    <a:pt x="165" y="7058"/>
                  </a:cubicBezTo>
                  <a:cubicBezTo>
                    <a:pt x="-319" y="9901"/>
                    <a:pt x="326" y="14069"/>
                    <a:pt x="1293" y="16911"/>
                  </a:cubicBezTo>
                  <a:cubicBezTo>
                    <a:pt x="2260" y="19753"/>
                    <a:pt x="3550" y="21269"/>
                    <a:pt x="6290" y="20890"/>
                  </a:cubicBezTo>
                  <a:cubicBezTo>
                    <a:pt x="9030" y="20511"/>
                    <a:pt x="13221" y="18237"/>
                    <a:pt x="15639" y="15016"/>
                  </a:cubicBezTo>
                  <a:cubicBezTo>
                    <a:pt x="18057" y="11795"/>
                    <a:pt x="18702" y="7627"/>
                    <a:pt x="19185" y="4595"/>
                  </a:cubicBezTo>
                  <a:cubicBezTo>
                    <a:pt x="19669" y="1564"/>
                    <a:pt x="19991" y="-331"/>
                    <a:pt x="20314" y="48"/>
                  </a:cubicBezTo>
                  <a:cubicBezTo>
                    <a:pt x="20636" y="427"/>
                    <a:pt x="20959" y="3080"/>
                    <a:pt x="21281" y="5732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ha"/>
            <p:cNvSpPr/>
            <p:nvPr/>
          </p:nvSpPr>
          <p:spPr>
            <a:xfrm>
              <a:off x="583461" y="201960"/>
              <a:ext cx="290243" cy="15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750"/>
                    <a:pt x="8640" y="9900"/>
                    <a:pt x="11520" y="6525"/>
                  </a:cubicBezTo>
                  <a:cubicBezTo>
                    <a:pt x="14400" y="3150"/>
                    <a:pt x="15840" y="2250"/>
                    <a:pt x="17160" y="1800"/>
                  </a:cubicBezTo>
                  <a:cubicBezTo>
                    <a:pt x="18480" y="1350"/>
                    <a:pt x="19680" y="1350"/>
                    <a:pt x="20400" y="1125"/>
                  </a:cubicBezTo>
                  <a:cubicBezTo>
                    <a:pt x="21120" y="900"/>
                    <a:pt x="21360" y="45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ha"/>
            <p:cNvSpPr/>
            <p:nvPr/>
          </p:nvSpPr>
          <p:spPr>
            <a:xfrm>
              <a:off x="951654" y="76188"/>
              <a:ext cx="268127" cy="53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98" fill="norm" stroke="1" extrusionOk="0">
                  <a:moveTo>
                    <a:pt x="727" y="0"/>
                  </a:moveTo>
                  <a:cubicBezTo>
                    <a:pt x="470" y="4656"/>
                    <a:pt x="213" y="9313"/>
                    <a:pt x="85" y="12352"/>
                  </a:cubicBezTo>
                  <a:cubicBezTo>
                    <a:pt x="-44" y="15392"/>
                    <a:pt x="-44" y="16814"/>
                    <a:pt x="213" y="17914"/>
                  </a:cubicBezTo>
                  <a:cubicBezTo>
                    <a:pt x="470" y="19013"/>
                    <a:pt x="985" y="19789"/>
                    <a:pt x="1370" y="19725"/>
                  </a:cubicBezTo>
                  <a:cubicBezTo>
                    <a:pt x="1756" y="19660"/>
                    <a:pt x="2013" y="18754"/>
                    <a:pt x="2270" y="17590"/>
                  </a:cubicBezTo>
                  <a:cubicBezTo>
                    <a:pt x="2527" y="16426"/>
                    <a:pt x="2785" y="15004"/>
                    <a:pt x="3427" y="13904"/>
                  </a:cubicBezTo>
                  <a:cubicBezTo>
                    <a:pt x="4070" y="12805"/>
                    <a:pt x="5099" y="12029"/>
                    <a:pt x="6385" y="11576"/>
                  </a:cubicBezTo>
                  <a:cubicBezTo>
                    <a:pt x="7670" y="11123"/>
                    <a:pt x="9213" y="10994"/>
                    <a:pt x="11270" y="11188"/>
                  </a:cubicBezTo>
                  <a:cubicBezTo>
                    <a:pt x="13327" y="11382"/>
                    <a:pt x="15899" y="11899"/>
                    <a:pt x="17699" y="12869"/>
                  </a:cubicBezTo>
                  <a:cubicBezTo>
                    <a:pt x="19499" y="13840"/>
                    <a:pt x="20527" y="15262"/>
                    <a:pt x="21042" y="16426"/>
                  </a:cubicBezTo>
                  <a:cubicBezTo>
                    <a:pt x="21556" y="17590"/>
                    <a:pt x="21556" y="18496"/>
                    <a:pt x="20527" y="19272"/>
                  </a:cubicBezTo>
                  <a:cubicBezTo>
                    <a:pt x="19499" y="20048"/>
                    <a:pt x="17442" y="20695"/>
                    <a:pt x="15385" y="21083"/>
                  </a:cubicBezTo>
                  <a:cubicBezTo>
                    <a:pt x="13327" y="21471"/>
                    <a:pt x="11270" y="21600"/>
                    <a:pt x="9470" y="20889"/>
                  </a:cubicBezTo>
                  <a:cubicBezTo>
                    <a:pt x="7670" y="20177"/>
                    <a:pt x="6127" y="18625"/>
                    <a:pt x="5356" y="17526"/>
                  </a:cubicBezTo>
                  <a:cubicBezTo>
                    <a:pt x="4585" y="16426"/>
                    <a:pt x="4585" y="15780"/>
                    <a:pt x="5099" y="15262"/>
                  </a:cubicBezTo>
                  <a:cubicBezTo>
                    <a:pt x="5613" y="14745"/>
                    <a:pt x="6642" y="14357"/>
                    <a:pt x="7670" y="1396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ha"/>
            <p:cNvSpPr/>
            <p:nvPr/>
          </p:nvSpPr>
          <p:spPr>
            <a:xfrm>
              <a:off x="1400547" y="366430"/>
              <a:ext cx="10534" cy="19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6" h="21435" fill="norm" stroke="1" extrusionOk="0">
                  <a:moveTo>
                    <a:pt x="8818" y="0"/>
                  </a:moveTo>
                  <a:cubicBezTo>
                    <a:pt x="3418" y="5226"/>
                    <a:pt x="-1982" y="10452"/>
                    <a:pt x="718" y="14458"/>
                  </a:cubicBezTo>
                  <a:cubicBezTo>
                    <a:pt x="3418" y="18465"/>
                    <a:pt x="14218" y="21252"/>
                    <a:pt x="16918" y="21426"/>
                  </a:cubicBezTo>
                  <a:cubicBezTo>
                    <a:pt x="19618" y="21600"/>
                    <a:pt x="14218" y="19161"/>
                    <a:pt x="8818" y="16723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ha"/>
            <p:cNvSpPr/>
            <p:nvPr/>
          </p:nvSpPr>
          <p:spPr>
            <a:xfrm>
              <a:off x="1318741" y="221309"/>
              <a:ext cx="106423" cy="7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ha"/>
            <p:cNvSpPr/>
            <p:nvPr/>
          </p:nvSpPr>
          <p:spPr>
            <a:xfrm>
              <a:off x="1650695" y="307609"/>
              <a:ext cx="200157" cy="27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92" fill="norm" stroke="1" extrusionOk="0">
                  <a:moveTo>
                    <a:pt x="15109" y="2321"/>
                  </a:moveTo>
                  <a:cubicBezTo>
                    <a:pt x="14080" y="1316"/>
                    <a:pt x="13051" y="311"/>
                    <a:pt x="11680" y="60"/>
                  </a:cubicBezTo>
                  <a:cubicBezTo>
                    <a:pt x="10309" y="-191"/>
                    <a:pt x="8594" y="311"/>
                    <a:pt x="6537" y="2195"/>
                  </a:cubicBezTo>
                  <a:cubicBezTo>
                    <a:pt x="4480" y="4079"/>
                    <a:pt x="2080" y="7344"/>
                    <a:pt x="880" y="10232"/>
                  </a:cubicBezTo>
                  <a:cubicBezTo>
                    <a:pt x="-320" y="13121"/>
                    <a:pt x="-320" y="15632"/>
                    <a:pt x="1051" y="17642"/>
                  </a:cubicBezTo>
                  <a:cubicBezTo>
                    <a:pt x="2423" y="19651"/>
                    <a:pt x="5166" y="21158"/>
                    <a:pt x="8766" y="21283"/>
                  </a:cubicBezTo>
                  <a:cubicBezTo>
                    <a:pt x="12366" y="21409"/>
                    <a:pt x="16823" y="20153"/>
                    <a:pt x="21280" y="18897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ha"/>
            <p:cNvSpPr/>
            <p:nvPr/>
          </p:nvSpPr>
          <p:spPr>
            <a:xfrm>
              <a:off x="1954765" y="402379"/>
              <a:ext cx="201311" cy="21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0388" fill="norm" stroke="1" extrusionOk="0">
                  <a:moveTo>
                    <a:pt x="16945" y="263"/>
                  </a:moveTo>
                  <a:cubicBezTo>
                    <a:pt x="13018" y="-45"/>
                    <a:pt x="9091" y="-354"/>
                    <a:pt x="6145" y="1035"/>
                  </a:cubicBezTo>
                  <a:cubicBezTo>
                    <a:pt x="3200" y="2423"/>
                    <a:pt x="1236" y="5509"/>
                    <a:pt x="418" y="8749"/>
                  </a:cubicBezTo>
                  <a:cubicBezTo>
                    <a:pt x="-400" y="11989"/>
                    <a:pt x="-73" y="15383"/>
                    <a:pt x="1891" y="17697"/>
                  </a:cubicBezTo>
                  <a:cubicBezTo>
                    <a:pt x="3855" y="20012"/>
                    <a:pt x="7455" y="21246"/>
                    <a:pt x="11218" y="19703"/>
                  </a:cubicBezTo>
                  <a:cubicBezTo>
                    <a:pt x="14982" y="18160"/>
                    <a:pt x="18909" y="13840"/>
                    <a:pt x="20055" y="10137"/>
                  </a:cubicBezTo>
                  <a:cubicBezTo>
                    <a:pt x="21200" y="6435"/>
                    <a:pt x="19564" y="3349"/>
                    <a:pt x="17273" y="2115"/>
                  </a:cubicBezTo>
                  <a:cubicBezTo>
                    <a:pt x="14982" y="880"/>
                    <a:pt x="12036" y="1497"/>
                    <a:pt x="9091" y="2115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ha"/>
            <p:cNvSpPr/>
            <p:nvPr/>
          </p:nvSpPr>
          <p:spPr>
            <a:xfrm>
              <a:off x="2627429" y="253346"/>
              <a:ext cx="223644" cy="33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18" fill="norm" stroke="1" extrusionOk="0">
                  <a:moveTo>
                    <a:pt x="20747" y="4050"/>
                  </a:moveTo>
                  <a:cubicBezTo>
                    <a:pt x="21051" y="2637"/>
                    <a:pt x="21355" y="1224"/>
                    <a:pt x="20747" y="518"/>
                  </a:cubicBezTo>
                  <a:cubicBezTo>
                    <a:pt x="20138" y="-189"/>
                    <a:pt x="18617" y="-189"/>
                    <a:pt x="15727" y="618"/>
                  </a:cubicBezTo>
                  <a:cubicBezTo>
                    <a:pt x="12837" y="1426"/>
                    <a:pt x="8578" y="3041"/>
                    <a:pt x="5840" y="4252"/>
                  </a:cubicBezTo>
                  <a:cubicBezTo>
                    <a:pt x="3101" y="5463"/>
                    <a:pt x="1885" y="6271"/>
                    <a:pt x="1428" y="7179"/>
                  </a:cubicBezTo>
                  <a:cubicBezTo>
                    <a:pt x="972" y="8088"/>
                    <a:pt x="1276" y="9097"/>
                    <a:pt x="2949" y="10106"/>
                  </a:cubicBezTo>
                  <a:cubicBezTo>
                    <a:pt x="4623" y="11116"/>
                    <a:pt x="7665" y="12125"/>
                    <a:pt x="9947" y="12932"/>
                  </a:cubicBezTo>
                  <a:cubicBezTo>
                    <a:pt x="12228" y="13740"/>
                    <a:pt x="13749" y="14346"/>
                    <a:pt x="14814" y="15153"/>
                  </a:cubicBezTo>
                  <a:cubicBezTo>
                    <a:pt x="15879" y="15961"/>
                    <a:pt x="16487" y="16970"/>
                    <a:pt x="14966" y="17979"/>
                  </a:cubicBezTo>
                  <a:cubicBezTo>
                    <a:pt x="13445" y="18989"/>
                    <a:pt x="9794" y="19998"/>
                    <a:pt x="7209" y="20604"/>
                  </a:cubicBezTo>
                  <a:cubicBezTo>
                    <a:pt x="4623" y="21209"/>
                    <a:pt x="3102" y="21411"/>
                    <a:pt x="1885" y="21007"/>
                  </a:cubicBezTo>
                  <a:cubicBezTo>
                    <a:pt x="668" y="20604"/>
                    <a:pt x="-245" y="19594"/>
                    <a:pt x="59" y="18787"/>
                  </a:cubicBezTo>
                  <a:cubicBezTo>
                    <a:pt x="363" y="17979"/>
                    <a:pt x="1885" y="17374"/>
                    <a:pt x="3406" y="16768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ha"/>
            <p:cNvSpPr/>
            <p:nvPr/>
          </p:nvSpPr>
          <p:spPr>
            <a:xfrm>
              <a:off x="3069867" y="298707"/>
              <a:ext cx="38700" cy="2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21600" y="0"/>
                  </a:moveTo>
                  <a:cubicBezTo>
                    <a:pt x="21600" y="6322"/>
                    <a:pt x="21600" y="12644"/>
                    <a:pt x="19800" y="16463"/>
                  </a:cubicBezTo>
                  <a:cubicBezTo>
                    <a:pt x="18000" y="20283"/>
                    <a:pt x="14400" y="21600"/>
                    <a:pt x="10800" y="20678"/>
                  </a:cubicBezTo>
                  <a:cubicBezTo>
                    <a:pt x="7200" y="19756"/>
                    <a:pt x="3600" y="16595"/>
                    <a:pt x="0" y="13434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ha"/>
            <p:cNvSpPr/>
            <p:nvPr/>
          </p:nvSpPr>
          <p:spPr>
            <a:xfrm>
              <a:off x="3060193" y="56839"/>
              <a:ext cx="96748" cy="1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ha"/>
            <p:cNvSpPr/>
            <p:nvPr/>
          </p:nvSpPr>
          <p:spPr>
            <a:xfrm>
              <a:off x="3156940" y="265935"/>
              <a:ext cx="803003" cy="32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16764"/>
                  </a:moveTo>
                  <a:cubicBezTo>
                    <a:pt x="347" y="16129"/>
                    <a:pt x="694" y="15494"/>
                    <a:pt x="954" y="13482"/>
                  </a:cubicBezTo>
                  <a:cubicBezTo>
                    <a:pt x="1214" y="11470"/>
                    <a:pt x="1388" y="8082"/>
                    <a:pt x="1822" y="5858"/>
                  </a:cubicBezTo>
                  <a:cubicBezTo>
                    <a:pt x="2255" y="3635"/>
                    <a:pt x="2949" y="2576"/>
                    <a:pt x="3904" y="3211"/>
                  </a:cubicBezTo>
                  <a:cubicBezTo>
                    <a:pt x="4858" y="3847"/>
                    <a:pt x="6072" y="6176"/>
                    <a:pt x="6810" y="9141"/>
                  </a:cubicBezTo>
                  <a:cubicBezTo>
                    <a:pt x="7547" y="12105"/>
                    <a:pt x="7807" y="15705"/>
                    <a:pt x="7894" y="18035"/>
                  </a:cubicBezTo>
                  <a:cubicBezTo>
                    <a:pt x="7981" y="20364"/>
                    <a:pt x="7894" y="21423"/>
                    <a:pt x="7764" y="21317"/>
                  </a:cubicBezTo>
                  <a:cubicBezTo>
                    <a:pt x="7634" y="21211"/>
                    <a:pt x="7460" y="19941"/>
                    <a:pt x="7547" y="17505"/>
                  </a:cubicBezTo>
                  <a:cubicBezTo>
                    <a:pt x="7634" y="15070"/>
                    <a:pt x="7981" y="11470"/>
                    <a:pt x="8761" y="9035"/>
                  </a:cubicBezTo>
                  <a:cubicBezTo>
                    <a:pt x="9542" y="6599"/>
                    <a:pt x="10757" y="5329"/>
                    <a:pt x="11798" y="5117"/>
                  </a:cubicBezTo>
                  <a:cubicBezTo>
                    <a:pt x="12839" y="4905"/>
                    <a:pt x="13706" y="5752"/>
                    <a:pt x="14227" y="7341"/>
                  </a:cubicBezTo>
                  <a:cubicBezTo>
                    <a:pt x="14747" y="8929"/>
                    <a:pt x="14921" y="11258"/>
                    <a:pt x="15007" y="12952"/>
                  </a:cubicBezTo>
                  <a:cubicBezTo>
                    <a:pt x="15094" y="14647"/>
                    <a:pt x="15094" y="15705"/>
                    <a:pt x="14877" y="16658"/>
                  </a:cubicBezTo>
                  <a:cubicBezTo>
                    <a:pt x="14660" y="17611"/>
                    <a:pt x="14227" y="18458"/>
                    <a:pt x="13966" y="18352"/>
                  </a:cubicBezTo>
                  <a:cubicBezTo>
                    <a:pt x="13706" y="18247"/>
                    <a:pt x="13619" y="17188"/>
                    <a:pt x="13923" y="14752"/>
                  </a:cubicBezTo>
                  <a:cubicBezTo>
                    <a:pt x="14227" y="12317"/>
                    <a:pt x="14920" y="8505"/>
                    <a:pt x="15745" y="5858"/>
                  </a:cubicBezTo>
                  <a:cubicBezTo>
                    <a:pt x="16569" y="3211"/>
                    <a:pt x="17523" y="1729"/>
                    <a:pt x="18217" y="882"/>
                  </a:cubicBezTo>
                  <a:cubicBezTo>
                    <a:pt x="18911" y="35"/>
                    <a:pt x="19345" y="-177"/>
                    <a:pt x="19735" y="141"/>
                  </a:cubicBezTo>
                  <a:cubicBezTo>
                    <a:pt x="20125" y="458"/>
                    <a:pt x="20472" y="1305"/>
                    <a:pt x="20602" y="3635"/>
                  </a:cubicBezTo>
                  <a:cubicBezTo>
                    <a:pt x="20733" y="5964"/>
                    <a:pt x="20646" y="9776"/>
                    <a:pt x="20559" y="12211"/>
                  </a:cubicBezTo>
                  <a:cubicBezTo>
                    <a:pt x="20472" y="14647"/>
                    <a:pt x="20386" y="15705"/>
                    <a:pt x="20386" y="16764"/>
                  </a:cubicBezTo>
                  <a:cubicBezTo>
                    <a:pt x="20386" y="17823"/>
                    <a:pt x="20472" y="18882"/>
                    <a:pt x="20689" y="18776"/>
                  </a:cubicBezTo>
                  <a:cubicBezTo>
                    <a:pt x="20906" y="18670"/>
                    <a:pt x="21253" y="17399"/>
                    <a:pt x="21600" y="1612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ha"/>
            <p:cNvSpPr/>
            <p:nvPr/>
          </p:nvSpPr>
          <p:spPr>
            <a:xfrm>
              <a:off x="4120880" y="247108"/>
              <a:ext cx="346645" cy="50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80" fill="norm" stroke="1" extrusionOk="0">
                  <a:moveTo>
                    <a:pt x="1947" y="2597"/>
                  </a:moveTo>
                  <a:cubicBezTo>
                    <a:pt x="2719" y="6152"/>
                    <a:pt x="3490" y="9706"/>
                    <a:pt x="4069" y="12509"/>
                  </a:cubicBezTo>
                  <a:cubicBezTo>
                    <a:pt x="4647" y="15311"/>
                    <a:pt x="5033" y="17362"/>
                    <a:pt x="5226" y="18866"/>
                  </a:cubicBezTo>
                  <a:cubicBezTo>
                    <a:pt x="5419" y="20370"/>
                    <a:pt x="5419" y="21327"/>
                    <a:pt x="5226" y="21463"/>
                  </a:cubicBezTo>
                  <a:cubicBezTo>
                    <a:pt x="5033" y="21600"/>
                    <a:pt x="4647" y="20916"/>
                    <a:pt x="3587" y="18524"/>
                  </a:cubicBezTo>
                  <a:cubicBezTo>
                    <a:pt x="2526" y="16132"/>
                    <a:pt x="790" y="12030"/>
                    <a:pt x="212" y="8886"/>
                  </a:cubicBezTo>
                  <a:cubicBezTo>
                    <a:pt x="-367" y="5742"/>
                    <a:pt x="212" y="3554"/>
                    <a:pt x="2333" y="2119"/>
                  </a:cubicBezTo>
                  <a:cubicBezTo>
                    <a:pt x="4454" y="684"/>
                    <a:pt x="8119" y="0"/>
                    <a:pt x="11204" y="0"/>
                  </a:cubicBezTo>
                  <a:cubicBezTo>
                    <a:pt x="14290" y="0"/>
                    <a:pt x="16797" y="684"/>
                    <a:pt x="18533" y="1914"/>
                  </a:cubicBezTo>
                  <a:cubicBezTo>
                    <a:pt x="20269" y="3144"/>
                    <a:pt x="21233" y="4922"/>
                    <a:pt x="20462" y="6494"/>
                  </a:cubicBezTo>
                  <a:cubicBezTo>
                    <a:pt x="19690" y="8066"/>
                    <a:pt x="17183" y="9433"/>
                    <a:pt x="15351" y="10253"/>
                  </a:cubicBezTo>
                  <a:cubicBezTo>
                    <a:pt x="13519" y="11073"/>
                    <a:pt x="12362" y="11347"/>
                    <a:pt x="11108" y="11484"/>
                  </a:cubicBezTo>
                  <a:cubicBezTo>
                    <a:pt x="9854" y="11620"/>
                    <a:pt x="8504" y="11620"/>
                    <a:pt x="7829" y="11278"/>
                  </a:cubicBezTo>
                  <a:cubicBezTo>
                    <a:pt x="7154" y="10937"/>
                    <a:pt x="7154" y="10253"/>
                    <a:pt x="7444" y="9638"/>
                  </a:cubicBezTo>
                  <a:cubicBezTo>
                    <a:pt x="7733" y="9023"/>
                    <a:pt x="8312" y="8476"/>
                    <a:pt x="8890" y="792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ha"/>
            <p:cNvSpPr/>
            <p:nvPr/>
          </p:nvSpPr>
          <p:spPr>
            <a:xfrm>
              <a:off x="4695223" y="8465"/>
              <a:ext cx="38700" cy="5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37"/>
                    <a:pt x="0" y="9275"/>
                    <a:pt x="3600" y="12875"/>
                  </a:cubicBezTo>
                  <a:cubicBezTo>
                    <a:pt x="7200" y="16475"/>
                    <a:pt x="14400" y="1903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ha"/>
            <p:cNvSpPr/>
            <p:nvPr/>
          </p:nvSpPr>
          <p:spPr>
            <a:xfrm>
              <a:off x="4859694" y="316211"/>
              <a:ext cx="367640" cy="21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1449"/>
                  </a:moveTo>
                  <a:cubicBezTo>
                    <a:pt x="1895" y="11449"/>
                    <a:pt x="3789" y="11449"/>
                    <a:pt x="5968" y="10666"/>
                  </a:cubicBezTo>
                  <a:cubicBezTo>
                    <a:pt x="8147" y="9883"/>
                    <a:pt x="10610" y="8318"/>
                    <a:pt x="12032" y="6753"/>
                  </a:cubicBezTo>
                  <a:cubicBezTo>
                    <a:pt x="13453" y="5188"/>
                    <a:pt x="13832" y="3623"/>
                    <a:pt x="13642" y="2370"/>
                  </a:cubicBezTo>
                  <a:cubicBezTo>
                    <a:pt x="13453" y="1118"/>
                    <a:pt x="12695" y="179"/>
                    <a:pt x="11274" y="23"/>
                  </a:cubicBezTo>
                  <a:cubicBezTo>
                    <a:pt x="9853" y="-134"/>
                    <a:pt x="7768" y="492"/>
                    <a:pt x="5968" y="2840"/>
                  </a:cubicBezTo>
                  <a:cubicBezTo>
                    <a:pt x="4168" y="5188"/>
                    <a:pt x="2653" y="9257"/>
                    <a:pt x="2747" y="12701"/>
                  </a:cubicBezTo>
                  <a:cubicBezTo>
                    <a:pt x="2842" y="16144"/>
                    <a:pt x="4547" y="18962"/>
                    <a:pt x="7484" y="20214"/>
                  </a:cubicBezTo>
                  <a:cubicBezTo>
                    <a:pt x="10421" y="21466"/>
                    <a:pt x="14589" y="21153"/>
                    <a:pt x="17147" y="20370"/>
                  </a:cubicBezTo>
                  <a:cubicBezTo>
                    <a:pt x="19705" y="19588"/>
                    <a:pt x="20653" y="18336"/>
                    <a:pt x="21600" y="17083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ha"/>
            <p:cNvSpPr/>
            <p:nvPr/>
          </p:nvSpPr>
          <p:spPr>
            <a:xfrm>
              <a:off x="5227333" y="261805"/>
              <a:ext cx="232195" cy="26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3804"/>
                  </a:moveTo>
                  <a:cubicBezTo>
                    <a:pt x="21000" y="2487"/>
                    <a:pt x="20400" y="1170"/>
                    <a:pt x="18900" y="512"/>
                  </a:cubicBezTo>
                  <a:cubicBezTo>
                    <a:pt x="17400" y="-147"/>
                    <a:pt x="15000" y="-147"/>
                    <a:pt x="13200" y="380"/>
                  </a:cubicBezTo>
                  <a:cubicBezTo>
                    <a:pt x="11400" y="907"/>
                    <a:pt x="10200" y="1960"/>
                    <a:pt x="10050" y="3804"/>
                  </a:cubicBezTo>
                  <a:cubicBezTo>
                    <a:pt x="9900" y="5648"/>
                    <a:pt x="10800" y="8282"/>
                    <a:pt x="12000" y="10390"/>
                  </a:cubicBezTo>
                  <a:cubicBezTo>
                    <a:pt x="13200" y="12497"/>
                    <a:pt x="14700" y="14077"/>
                    <a:pt x="15750" y="15526"/>
                  </a:cubicBezTo>
                  <a:cubicBezTo>
                    <a:pt x="16800" y="16975"/>
                    <a:pt x="17400" y="18292"/>
                    <a:pt x="15450" y="19346"/>
                  </a:cubicBezTo>
                  <a:cubicBezTo>
                    <a:pt x="13500" y="20399"/>
                    <a:pt x="9000" y="21190"/>
                    <a:pt x="6000" y="21321"/>
                  </a:cubicBezTo>
                  <a:cubicBezTo>
                    <a:pt x="3000" y="21453"/>
                    <a:pt x="1500" y="20926"/>
                    <a:pt x="0" y="20399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ha"/>
            <p:cNvSpPr/>
            <p:nvPr/>
          </p:nvSpPr>
          <p:spPr>
            <a:xfrm>
              <a:off x="5741168" y="-1"/>
              <a:ext cx="354152" cy="4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546" fill="norm" stroke="1" extrusionOk="0">
                  <a:moveTo>
                    <a:pt x="514" y="3402"/>
                  </a:moveTo>
                  <a:cubicBezTo>
                    <a:pt x="129" y="2682"/>
                    <a:pt x="-257" y="1962"/>
                    <a:pt x="225" y="1386"/>
                  </a:cubicBezTo>
                  <a:cubicBezTo>
                    <a:pt x="707" y="810"/>
                    <a:pt x="2057" y="378"/>
                    <a:pt x="5336" y="162"/>
                  </a:cubicBezTo>
                  <a:cubicBezTo>
                    <a:pt x="8614" y="-54"/>
                    <a:pt x="13822" y="-54"/>
                    <a:pt x="16811" y="162"/>
                  </a:cubicBezTo>
                  <a:cubicBezTo>
                    <a:pt x="19800" y="378"/>
                    <a:pt x="20572" y="810"/>
                    <a:pt x="20957" y="1386"/>
                  </a:cubicBezTo>
                  <a:cubicBezTo>
                    <a:pt x="21343" y="1962"/>
                    <a:pt x="21343" y="2682"/>
                    <a:pt x="19993" y="4266"/>
                  </a:cubicBezTo>
                  <a:cubicBezTo>
                    <a:pt x="18643" y="5850"/>
                    <a:pt x="15943" y="8298"/>
                    <a:pt x="14014" y="10674"/>
                  </a:cubicBezTo>
                  <a:cubicBezTo>
                    <a:pt x="12086" y="13050"/>
                    <a:pt x="10929" y="15354"/>
                    <a:pt x="10639" y="17154"/>
                  </a:cubicBezTo>
                  <a:cubicBezTo>
                    <a:pt x="10350" y="18954"/>
                    <a:pt x="10929" y="20250"/>
                    <a:pt x="11507" y="21546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ha"/>
            <p:cNvSpPr/>
            <p:nvPr/>
          </p:nvSpPr>
          <p:spPr>
            <a:xfrm>
              <a:off x="5839448" y="579274"/>
              <a:ext cx="116716" cy="11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67" fill="norm" stroke="1" extrusionOk="0">
                  <a:moveTo>
                    <a:pt x="15290" y="0"/>
                  </a:moveTo>
                  <a:cubicBezTo>
                    <a:pt x="18209" y="1200"/>
                    <a:pt x="21128" y="2400"/>
                    <a:pt x="21128" y="3600"/>
                  </a:cubicBezTo>
                  <a:cubicBezTo>
                    <a:pt x="21128" y="4800"/>
                    <a:pt x="18209" y="6000"/>
                    <a:pt x="14706" y="7500"/>
                  </a:cubicBezTo>
                  <a:cubicBezTo>
                    <a:pt x="11204" y="9000"/>
                    <a:pt x="7117" y="10800"/>
                    <a:pt x="4198" y="12900"/>
                  </a:cubicBezTo>
                  <a:cubicBezTo>
                    <a:pt x="1279" y="15000"/>
                    <a:pt x="-472" y="17400"/>
                    <a:pt x="112" y="18900"/>
                  </a:cubicBezTo>
                  <a:cubicBezTo>
                    <a:pt x="696" y="20400"/>
                    <a:pt x="3614" y="21000"/>
                    <a:pt x="6533" y="21300"/>
                  </a:cubicBezTo>
                  <a:cubicBezTo>
                    <a:pt x="9452" y="21600"/>
                    <a:pt x="12371" y="21600"/>
                    <a:pt x="14706" y="20400"/>
                  </a:cubicBezTo>
                  <a:cubicBezTo>
                    <a:pt x="17041" y="19200"/>
                    <a:pt x="18793" y="16800"/>
                    <a:pt x="17917" y="15300"/>
                  </a:cubicBezTo>
                  <a:cubicBezTo>
                    <a:pt x="17041" y="13800"/>
                    <a:pt x="13539" y="13200"/>
                    <a:pt x="10036" y="12600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1" grpId="1"/>
      <p:bldP build="whole" bldLvl="1" animBg="1" rev="0" advAuto="0" spid="161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Fator de empacotamento atômico (FEA)"/>
          <p:cNvSpPr txBox="1"/>
          <p:nvPr>
            <p:ph type="title"/>
          </p:nvPr>
        </p:nvSpPr>
        <p:spPr>
          <a:xfrm>
            <a:off x="4664545" y="935349"/>
            <a:ext cx="21078509" cy="961809"/>
          </a:xfrm>
          <a:prstGeom prst="rect">
            <a:avLst/>
          </a:prstGeom>
        </p:spPr>
        <p:txBody>
          <a:bodyPr/>
          <a:lstStyle>
            <a:lvl1pPr defTabSz="1609303">
              <a:defRPr spc="-112" sz="5610"/>
            </a:lvl1pPr>
          </a:lstStyle>
          <a:p>
            <a:pPr/>
            <a:r>
              <a:t>Fator de empacotamento atômico (FEA)</a:t>
            </a:r>
          </a:p>
        </p:txBody>
      </p:sp>
      <p:sp>
        <p:nvSpPr>
          <p:cNvPr id="1639" name="Desenho"/>
          <p:cNvSpPr/>
          <p:nvPr/>
        </p:nvSpPr>
        <p:spPr>
          <a:xfrm>
            <a:off x="8890461" y="15875562"/>
            <a:ext cx="75041" cy="9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7" h="21600" fill="norm" stroke="1" extrusionOk="0">
                <a:moveTo>
                  <a:pt x="19977" y="0"/>
                </a:moveTo>
                <a:cubicBezTo>
                  <a:pt x="11577" y="0"/>
                  <a:pt x="3177" y="0"/>
                  <a:pt x="777" y="3600"/>
                </a:cubicBezTo>
                <a:cubicBezTo>
                  <a:pt x="-1623" y="7200"/>
                  <a:pt x="1977" y="14400"/>
                  <a:pt x="5577" y="21600"/>
                </a:cubicBezTo>
              </a:path>
            </a:pathLst>
          </a:cu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Desenho"/>
          <p:cNvSpPr/>
          <p:nvPr/>
        </p:nvSpPr>
        <p:spPr>
          <a:xfrm>
            <a:off x="4938514" y="5769292"/>
            <a:ext cx="369236" cy="153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00" y="15840"/>
                  <a:pt x="600" y="10080"/>
                  <a:pt x="4200" y="6480"/>
                </a:cubicBezTo>
                <a:cubicBezTo>
                  <a:pt x="7800" y="2880"/>
                  <a:pt x="14700" y="1440"/>
                  <a:pt x="21600" y="0"/>
                </a:cubicBez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44" name="Desenho"/>
          <p:cNvGrpSpPr/>
          <p:nvPr/>
        </p:nvGrpSpPr>
        <p:grpSpPr>
          <a:xfrm>
            <a:off x="1288718" y="4633833"/>
            <a:ext cx="342069" cy="1201825"/>
            <a:chOff x="0" y="0"/>
            <a:chExt cx="342068" cy="1201823"/>
          </a:xfrm>
        </p:grpSpPr>
        <p:sp>
          <p:nvSpPr>
            <p:cNvPr id="1642" name="Linha"/>
            <p:cNvSpPr/>
            <p:nvPr/>
          </p:nvSpPr>
          <p:spPr>
            <a:xfrm>
              <a:off x="247031" y="-1"/>
              <a:ext cx="95038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228" fill="norm" stroke="1" extrusionOk="0">
                  <a:moveTo>
                    <a:pt x="7055" y="20228"/>
                  </a:moveTo>
                  <a:cubicBezTo>
                    <a:pt x="2735" y="12452"/>
                    <a:pt x="-1585" y="4676"/>
                    <a:pt x="575" y="1652"/>
                  </a:cubicBezTo>
                  <a:cubicBezTo>
                    <a:pt x="2735" y="-1372"/>
                    <a:pt x="11375" y="356"/>
                    <a:pt x="20015" y="2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ha"/>
            <p:cNvSpPr/>
            <p:nvPr/>
          </p:nvSpPr>
          <p:spPr>
            <a:xfrm>
              <a:off x="0" y="878263"/>
              <a:ext cx="331282" cy="32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074" fill="norm" stroke="1" extrusionOk="0">
                  <a:moveTo>
                    <a:pt x="7162" y="15146"/>
                  </a:moveTo>
                  <a:cubicBezTo>
                    <a:pt x="8260" y="13643"/>
                    <a:pt x="9359" y="12141"/>
                    <a:pt x="10182" y="11014"/>
                  </a:cubicBezTo>
                  <a:cubicBezTo>
                    <a:pt x="11006" y="9887"/>
                    <a:pt x="11555" y="9135"/>
                    <a:pt x="11372" y="8572"/>
                  </a:cubicBezTo>
                  <a:cubicBezTo>
                    <a:pt x="11189" y="8008"/>
                    <a:pt x="10274" y="7633"/>
                    <a:pt x="9359" y="7539"/>
                  </a:cubicBezTo>
                  <a:cubicBezTo>
                    <a:pt x="8443" y="7445"/>
                    <a:pt x="7528" y="7633"/>
                    <a:pt x="6247" y="9229"/>
                  </a:cubicBezTo>
                  <a:cubicBezTo>
                    <a:pt x="4965" y="10826"/>
                    <a:pt x="3318" y="13831"/>
                    <a:pt x="2403" y="16085"/>
                  </a:cubicBezTo>
                  <a:cubicBezTo>
                    <a:pt x="1487" y="18339"/>
                    <a:pt x="1304" y="19841"/>
                    <a:pt x="1671" y="20593"/>
                  </a:cubicBezTo>
                  <a:cubicBezTo>
                    <a:pt x="2037" y="21344"/>
                    <a:pt x="2952" y="21344"/>
                    <a:pt x="4508" y="19654"/>
                  </a:cubicBezTo>
                  <a:cubicBezTo>
                    <a:pt x="6064" y="17963"/>
                    <a:pt x="8260" y="14582"/>
                    <a:pt x="9450" y="12422"/>
                  </a:cubicBezTo>
                  <a:cubicBezTo>
                    <a:pt x="10640" y="10262"/>
                    <a:pt x="10823" y="9323"/>
                    <a:pt x="10365" y="8102"/>
                  </a:cubicBezTo>
                  <a:cubicBezTo>
                    <a:pt x="9908" y="6881"/>
                    <a:pt x="8809" y="5379"/>
                    <a:pt x="7254" y="5003"/>
                  </a:cubicBezTo>
                  <a:cubicBezTo>
                    <a:pt x="5698" y="4627"/>
                    <a:pt x="3684" y="5379"/>
                    <a:pt x="2220" y="6694"/>
                  </a:cubicBezTo>
                  <a:cubicBezTo>
                    <a:pt x="755" y="8008"/>
                    <a:pt x="-160" y="9887"/>
                    <a:pt x="23" y="12141"/>
                  </a:cubicBezTo>
                  <a:cubicBezTo>
                    <a:pt x="206" y="14394"/>
                    <a:pt x="1487" y="17024"/>
                    <a:pt x="4142" y="17587"/>
                  </a:cubicBezTo>
                  <a:cubicBezTo>
                    <a:pt x="6796" y="18151"/>
                    <a:pt x="10823" y="16648"/>
                    <a:pt x="13660" y="14582"/>
                  </a:cubicBezTo>
                  <a:cubicBezTo>
                    <a:pt x="16498" y="12516"/>
                    <a:pt x="18145" y="9887"/>
                    <a:pt x="18603" y="7445"/>
                  </a:cubicBezTo>
                  <a:cubicBezTo>
                    <a:pt x="19060" y="5003"/>
                    <a:pt x="18328" y="2749"/>
                    <a:pt x="15765" y="1998"/>
                  </a:cubicBezTo>
                  <a:cubicBezTo>
                    <a:pt x="13203" y="1247"/>
                    <a:pt x="8809" y="1998"/>
                    <a:pt x="6064" y="3970"/>
                  </a:cubicBezTo>
                  <a:cubicBezTo>
                    <a:pt x="3318" y="5942"/>
                    <a:pt x="2220" y="9135"/>
                    <a:pt x="2403" y="11483"/>
                  </a:cubicBezTo>
                  <a:cubicBezTo>
                    <a:pt x="2586" y="13831"/>
                    <a:pt x="4050" y="15334"/>
                    <a:pt x="7071" y="15427"/>
                  </a:cubicBezTo>
                  <a:cubicBezTo>
                    <a:pt x="10091" y="15521"/>
                    <a:pt x="14667" y="14207"/>
                    <a:pt x="17504" y="12047"/>
                  </a:cubicBezTo>
                  <a:cubicBezTo>
                    <a:pt x="20342" y="9887"/>
                    <a:pt x="21440" y="6881"/>
                    <a:pt x="20891" y="4346"/>
                  </a:cubicBezTo>
                  <a:cubicBezTo>
                    <a:pt x="20342" y="1810"/>
                    <a:pt x="18145" y="-256"/>
                    <a:pt x="14942" y="26"/>
                  </a:cubicBezTo>
                  <a:cubicBezTo>
                    <a:pt x="11738" y="307"/>
                    <a:pt x="7528" y="2937"/>
                    <a:pt x="5881" y="6036"/>
                  </a:cubicBezTo>
                  <a:cubicBezTo>
                    <a:pt x="4233" y="9135"/>
                    <a:pt x="5148" y="12704"/>
                    <a:pt x="6064" y="14770"/>
                  </a:cubicBezTo>
                  <a:cubicBezTo>
                    <a:pt x="6979" y="16836"/>
                    <a:pt x="7894" y="17400"/>
                    <a:pt x="8809" y="17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13" name="Desenho"/>
          <p:cNvGrpSpPr/>
          <p:nvPr/>
        </p:nvGrpSpPr>
        <p:grpSpPr>
          <a:xfrm>
            <a:off x="1037945" y="1723861"/>
            <a:ext cx="8892447" cy="8790682"/>
            <a:chOff x="0" y="0"/>
            <a:chExt cx="8892445" cy="8790681"/>
          </a:xfrm>
        </p:grpSpPr>
        <p:sp>
          <p:nvSpPr>
            <p:cNvPr id="1645" name="Linha"/>
            <p:cNvSpPr/>
            <p:nvPr/>
          </p:nvSpPr>
          <p:spPr>
            <a:xfrm>
              <a:off x="2541964" y="1755863"/>
              <a:ext cx="252569" cy="23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669" fill="norm" stroke="1" extrusionOk="0">
                  <a:moveTo>
                    <a:pt x="4473" y="9640"/>
                  </a:moveTo>
                  <a:cubicBezTo>
                    <a:pt x="2793" y="11900"/>
                    <a:pt x="1113" y="14160"/>
                    <a:pt x="393" y="15919"/>
                  </a:cubicBezTo>
                  <a:cubicBezTo>
                    <a:pt x="-327" y="17677"/>
                    <a:pt x="-87" y="18933"/>
                    <a:pt x="1353" y="19812"/>
                  </a:cubicBezTo>
                  <a:cubicBezTo>
                    <a:pt x="2793" y="20691"/>
                    <a:pt x="5433" y="21193"/>
                    <a:pt x="8793" y="19812"/>
                  </a:cubicBezTo>
                  <a:cubicBezTo>
                    <a:pt x="12153" y="18430"/>
                    <a:pt x="16233" y="15165"/>
                    <a:pt x="18393" y="12905"/>
                  </a:cubicBezTo>
                  <a:cubicBezTo>
                    <a:pt x="20553" y="10644"/>
                    <a:pt x="20793" y="9388"/>
                    <a:pt x="19953" y="7630"/>
                  </a:cubicBezTo>
                  <a:cubicBezTo>
                    <a:pt x="19113" y="5872"/>
                    <a:pt x="17193" y="3612"/>
                    <a:pt x="14433" y="3109"/>
                  </a:cubicBezTo>
                  <a:cubicBezTo>
                    <a:pt x="11673" y="2607"/>
                    <a:pt x="8073" y="3863"/>
                    <a:pt x="5913" y="5872"/>
                  </a:cubicBezTo>
                  <a:cubicBezTo>
                    <a:pt x="3753" y="7881"/>
                    <a:pt x="3033" y="10644"/>
                    <a:pt x="3393" y="12528"/>
                  </a:cubicBezTo>
                  <a:cubicBezTo>
                    <a:pt x="3753" y="14412"/>
                    <a:pt x="5193" y="15416"/>
                    <a:pt x="8193" y="14537"/>
                  </a:cubicBezTo>
                  <a:cubicBezTo>
                    <a:pt x="11193" y="13658"/>
                    <a:pt x="15753" y="10895"/>
                    <a:pt x="18273" y="8258"/>
                  </a:cubicBezTo>
                  <a:cubicBezTo>
                    <a:pt x="20793" y="5621"/>
                    <a:pt x="21273" y="3109"/>
                    <a:pt x="20913" y="1602"/>
                  </a:cubicBezTo>
                  <a:cubicBezTo>
                    <a:pt x="20553" y="95"/>
                    <a:pt x="19353" y="-407"/>
                    <a:pt x="16713" y="346"/>
                  </a:cubicBezTo>
                  <a:cubicBezTo>
                    <a:pt x="14073" y="1100"/>
                    <a:pt x="9993" y="3109"/>
                    <a:pt x="7593" y="4742"/>
                  </a:cubicBezTo>
                  <a:cubicBezTo>
                    <a:pt x="5193" y="6374"/>
                    <a:pt x="4473" y="7630"/>
                    <a:pt x="4593" y="8760"/>
                  </a:cubicBezTo>
                  <a:cubicBezTo>
                    <a:pt x="4713" y="9891"/>
                    <a:pt x="5673" y="10895"/>
                    <a:pt x="6753" y="11398"/>
                  </a:cubicBezTo>
                  <a:cubicBezTo>
                    <a:pt x="7833" y="11900"/>
                    <a:pt x="9033" y="11900"/>
                    <a:pt x="10233" y="11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ha"/>
            <p:cNvSpPr/>
            <p:nvPr/>
          </p:nvSpPr>
          <p:spPr>
            <a:xfrm>
              <a:off x="2345808" y="1883843"/>
              <a:ext cx="388332" cy="340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4" fill="norm" stroke="1" extrusionOk="0">
                  <a:moveTo>
                    <a:pt x="21545" y="0"/>
                  </a:moveTo>
                  <a:cubicBezTo>
                    <a:pt x="20425" y="91"/>
                    <a:pt x="19305" y="183"/>
                    <a:pt x="18665" y="356"/>
                  </a:cubicBezTo>
                  <a:cubicBezTo>
                    <a:pt x="18025" y="530"/>
                    <a:pt x="17865" y="786"/>
                    <a:pt x="17705" y="1224"/>
                  </a:cubicBezTo>
                  <a:cubicBezTo>
                    <a:pt x="17545" y="1663"/>
                    <a:pt x="17385" y="2284"/>
                    <a:pt x="17145" y="2970"/>
                  </a:cubicBezTo>
                  <a:cubicBezTo>
                    <a:pt x="16905" y="3655"/>
                    <a:pt x="16585" y="4404"/>
                    <a:pt x="16185" y="5126"/>
                  </a:cubicBezTo>
                  <a:cubicBezTo>
                    <a:pt x="15785" y="5848"/>
                    <a:pt x="15305" y="6542"/>
                    <a:pt x="14745" y="7237"/>
                  </a:cubicBezTo>
                  <a:cubicBezTo>
                    <a:pt x="14185" y="7931"/>
                    <a:pt x="13545" y="8625"/>
                    <a:pt x="12905" y="9311"/>
                  </a:cubicBezTo>
                  <a:cubicBezTo>
                    <a:pt x="12265" y="9996"/>
                    <a:pt x="11625" y="10672"/>
                    <a:pt x="10905" y="11339"/>
                  </a:cubicBezTo>
                  <a:cubicBezTo>
                    <a:pt x="10185" y="12006"/>
                    <a:pt x="9385" y="12664"/>
                    <a:pt x="8745" y="13294"/>
                  </a:cubicBezTo>
                  <a:cubicBezTo>
                    <a:pt x="8105" y="13925"/>
                    <a:pt x="7625" y="14528"/>
                    <a:pt x="7145" y="15195"/>
                  </a:cubicBezTo>
                  <a:cubicBezTo>
                    <a:pt x="6665" y="15862"/>
                    <a:pt x="6185" y="16593"/>
                    <a:pt x="5625" y="17269"/>
                  </a:cubicBezTo>
                  <a:cubicBezTo>
                    <a:pt x="5065" y="17945"/>
                    <a:pt x="4425" y="18567"/>
                    <a:pt x="3785" y="19014"/>
                  </a:cubicBezTo>
                  <a:cubicBezTo>
                    <a:pt x="3145" y="19462"/>
                    <a:pt x="2505" y="19736"/>
                    <a:pt x="1865" y="20102"/>
                  </a:cubicBezTo>
                  <a:cubicBezTo>
                    <a:pt x="1225" y="20467"/>
                    <a:pt x="585" y="20924"/>
                    <a:pt x="265" y="21207"/>
                  </a:cubicBezTo>
                  <a:cubicBezTo>
                    <a:pt x="-55" y="21490"/>
                    <a:pt x="-55" y="21600"/>
                    <a:pt x="105" y="21582"/>
                  </a:cubicBezTo>
                  <a:cubicBezTo>
                    <a:pt x="265" y="21563"/>
                    <a:pt x="585" y="21417"/>
                    <a:pt x="905" y="2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ha"/>
            <p:cNvSpPr/>
            <p:nvPr/>
          </p:nvSpPr>
          <p:spPr>
            <a:xfrm>
              <a:off x="2751442" y="1665315"/>
              <a:ext cx="2560866" cy="2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21228"/>
                  </a:moveTo>
                  <a:cubicBezTo>
                    <a:pt x="73" y="20011"/>
                    <a:pt x="146" y="18794"/>
                    <a:pt x="438" y="17729"/>
                  </a:cubicBezTo>
                  <a:cubicBezTo>
                    <a:pt x="730" y="16665"/>
                    <a:pt x="1241" y="15752"/>
                    <a:pt x="1934" y="14991"/>
                  </a:cubicBezTo>
                  <a:cubicBezTo>
                    <a:pt x="2627" y="14231"/>
                    <a:pt x="3503" y="13622"/>
                    <a:pt x="4342" y="12862"/>
                  </a:cubicBezTo>
                  <a:cubicBezTo>
                    <a:pt x="5181" y="12101"/>
                    <a:pt x="5984" y="11189"/>
                    <a:pt x="6835" y="9972"/>
                  </a:cubicBezTo>
                  <a:cubicBezTo>
                    <a:pt x="7686" y="8755"/>
                    <a:pt x="8586" y="7234"/>
                    <a:pt x="9499" y="5560"/>
                  </a:cubicBezTo>
                  <a:cubicBezTo>
                    <a:pt x="10411" y="3887"/>
                    <a:pt x="11335" y="2062"/>
                    <a:pt x="12041" y="997"/>
                  </a:cubicBezTo>
                  <a:cubicBezTo>
                    <a:pt x="12746" y="-68"/>
                    <a:pt x="13232" y="-372"/>
                    <a:pt x="13804" y="541"/>
                  </a:cubicBezTo>
                  <a:cubicBezTo>
                    <a:pt x="14376" y="1453"/>
                    <a:pt x="15032" y="3583"/>
                    <a:pt x="15726" y="4952"/>
                  </a:cubicBezTo>
                  <a:cubicBezTo>
                    <a:pt x="16419" y="6321"/>
                    <a:pt x="17149" y="6929"/>
                    <a:pt x="17915" y="7082"/>
                  </a:cubicBezTo>
                  <a:cubicBezTo>
                    <a:pt x="18681" y="7234"/>
                    <a:pt x="19484" y="6929"/>
                    <a:pt x="20104" y="6169"/>
                  </a:cubicBezTo>
                  <a:cubicBezTo>
                    <a:pt x="20724" y="5408"/>
                    <a:pt x="21162" y="4191"/>
                    <a:pt x="21600" y="2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ha"/>
            <p:cNvSpPr/>
            <p:nvPr/>
          </p:nvSpPr>
          <p:spPr>
            <a:xfrm>
              <a:off x="5286352" y="1632947"/>
              <a:ext cx="174491" cy="16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0739" fill="norm" stroke="1" extrusionOk="0">
                  <a:moveTo>
                    <a:pt x="12542" y="0"/>
                  </a:moveTo>
                  <a:cubicBezTo>
                    <a:pt x="10800" y="0"/>
                    <a:pt x="9058" y="0"/>
                    <a:pt x="7316" y="1770"/>
                  </a:cubicBezTo>
                  <a:cubicBezTo>
                    <a:pt x="5574" y="3541"/>
                    <a:pt x="3832" y="7082"/>
                    <a:pt x="2961" y="10446"/>
                  </a:cubicBezTo>
                  <a:cubicBezTo>
                    <a:pt x="2090" y="13810"/>
                    <a:pt x="2090" y="16997"/>
                    <a:pt x="3832" y="18944"/>
                  </a:cubicBezTo>
                  <a:cubicBezTo>
                    <a:pt x="5574" y="20892"/>
                    <a:pt x="9058" y="21600"/>
                    <a:pt x="12368" y="19298"/>
                  </a:cubicBezTo>
                  <a:cubicBezTo>
                    <a:pt x="15677" y="16997"/>
                    <a:pt x="18813" y="11685"/>
                    <a:pt x="20206" y="8144"/>
                  </a:cubicBezTo>
                  <a:cubicBezTo>
                    <a:pt x="21600" y="4603"/>
                    <a:pt x="21252" y="2833"/>
                    <a:pt x="19684" y="1771"/>
                  </a:cubicBezTo>
                  <a:cubicBezTo>
                    <a:pt x="18116" y="708"/>
                    <a:pt x="15329" y="354"/>
                    <a:pt x="11845" y="2479"/>
                  </a:cubicBezTo>
                  <a:cubicBezTo>
                    <a:pt x="8361" y="4603"/>
                    <a:pt x="4181" y="9207"/>
                    <a:pt x="0" y="13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ha"/>
            <p:cNvSpPr/>
            <p:nvPr/>
          </p:nvSpPr>
          <p:spPr>
            <a:xfrm>
              <a:off x="2613017" y="274651"/>
              <a:ext cx="2206152" cy="157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91" y="20532"/>
                    <a:pt x="1581" y="19464"/>
                    <a:pt x="2386" y="18475"/>
                  </a:cubicBezTo>
                  <a:cubicBezTo>
                    <a:pt x="3191" y="17486"/>
                    <a:pt x="4009" y="16576"/>
                    <a:pt x="4913" y="15686"/>
                  </a:cubicBezTo>
                  <a:cubicBezTo>
                    <a:pt x="5816" y="14796"/>
                    <a:pt x="6805" y="13925"/>
                    <a:pt x="7751" y="13114"/>
                  </a:cubicBezTo>
                  <a:cubicBezTo>
                    <a:pt x="8696" y="12303"/>
                    <a:pt x="9600" y="11552"/>
                    <a:pt x="10447" y="10780"/>
                  </a:cubicBezTo>
                  <a:cubicBezTo>
                    <a:pt x="11294" y="10009"/>
                    <a:pt x="12085" y="9218"/>
                    <a:pt x="12904" y="8407"/>
                  </a:cubicBezTo>
                  <a:cubicBezTo>
                    <a:pt x="13722" y="7596"/>
                    <a:pt x="14569" y="6765"/>
                    <a:pt x="15191" y="6132"/>
                  </a:cubicBezTo>
                  <a:cubicBezTo>
                    <a:pt x="15812" y="5499"/>
                    <a:pt x="16207" y="5064"/>
                    <a:pt x="16602" y="4569"/>
                  </a:cubicBezTo>
                  <a:cubicBezTo>
                    <a:pt x="16998" y="4075"/>
                    <a:pt x="17393" y="3521"/>
                    <a:pt x="17788" y="3105"/>
                  </a:cubicBezTo>
                  <a:cubicBezTo>
                    <a:pt x="18184" y="2690"/>
                    <a:pt x="18579" y="2413"/>
                    <a:pt x="19016" y="2057"/>
                  </a:cubicBezTo>
                  <a:cubicBezTo>
                    <a:pt x="19454" y="1701"/>
                    <a:pt x="19934" y="1266"/>
                    <a:pt x="20372" y="910"/>
                  </a:cubicBezTo>
                  <a:cubicBezTo>
                    <a:pt x="20809" y="554"/>
                    <a:pt x="21205" y="2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ha"/>
            <p:cNvSpPr/>
            <p:nvPr/>
          </p:nvSpPr>
          <p:spPr>
            <a:xfrm>
              <a:off x="4887700" y="170832"/>
              <a:ext cx="150642" cy="18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84" fill="norm" stroke="1" extrusionOk="0">
                  <a:moveTo>
                    <a:pt x="19659" y="0"/>
                  </a:moveTo>
                  <a:cubicBezTo>
                    <a:pt x="13546" y="3375"/>
                    <a:pt x="7432" y="6750"/>
                    <a:pt x="3968" y="9281"/>
                  </a:cubicBezTo>
                  <a:cubicBezTo>
                    <a:pt x="504" y="11813"/>
                    <a:pt x="-311" y="13500"/>
                    <a:pt x="97" y="15694"/>
                  </a:cubicBezTo>
                  <a:cubicBezTo>
                    <a:pt x="504" y="17888"/>
                    <a:pt x="2134" y="20588"/>
                    <a:pt x="5191" y="21094"/>
                  </a:cubicBezTo>
                  <a:cubicBezTo>
                    <a:pt x="8247" y="21600"/>
                    <a:pt x="12731" y="19913"/>
                    <a:pt x="15991" y="17719"/>
                  </a:cubicBezTo>
                  <a:cubicBezTo>
                    <a:pt x="19251" y="15525"/>
                    <a:pt x="21289" y="12825"/>
                    <a:pt x="21289" y="9619"/>
                  </a:cubicBezTo>
                  <a:cubicBezTo>
                    <a:pt x="21289" y="6413"/>
                    <a:pt x="19251" y="2700"/>
                    <a:pt x="15380" y="1856"/>
                  </a:cubicBezTo>
                  <a:cubicBezTo>
                    <a:pt x="11508" y="1012"/>
                    <a:pt x="5802" y="3037"/>
                    <a:pt x="3764" y="5906"/>
                  </a:cubicBezTo>
                  <a:cubicBezTo>
                    <a:pt x="1727" y="8775"/>
                    <a:pt x="3357" y="12488"/>
                    <a:pt x="4987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ha"/>
            <p:cNvSpPr/>
            <p:nvPr/>
          </p:nvSpPr>
          <p:spPr>
            <a:xfrm>
              <a:off x="5096018" y="124690"/>
              <a:ext cx="2690639" cy="14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3" y="20769"/>
                    <a:pt x="926" y="19938"/>
                    <a:pt x="1586" y="18277"/>
                  </a:cubicBezTo>
                  <a:cubicBezTo>
                    <a:pt x="2246" y="16615"/>
                    <a:pt x="3102" y="14123"/>
                    <a:pt x="3959" y="12254"/>
                  </a:cubicBezTo>
                  <a:cubicBezTo>
                    <a:pt x="4815" y="10385"/>
                    <a:pt x="5672" y="9138"/>
                    <a:pt x="6529" y="8515"/>
                  </a:cubicBezTo>
                  <a:cubicBezTo>
                    <a:pt x="7385" y="7892"/>
                    <a:pt x="8242" y="7892"/>
                    <a:pt x="9110" y="7269"/>
                  </a:cubicBezTo>
                  <a:cubicBezTo>
                    <a:pt x="9978" y="6646"/>
                    <a:pt x="10858" y="5400"/>
                    <a:pt x="11749" y="4569"/>
                  </a:cubicBezTo>
                  <a:cubicBezTo>
                    <a:pt x="12641" y="3738"/>
                    <a:pt x="13543" y="3323"/>
                    <a:pt x="14354" y="2908"/>
                  </a:cubicBezTo>
                  <a:cubicBezTo>
                    <a:pt x="15164" y="2492"/>
                    <a:pt x="15882" y="2077"/>
                    <a:pt x="16634" y="1454"/>
                  </a:cubicBezTo>
                  <a:cubicBezTo>
                    <a:pt x="17386" y="831"/>
                    <a:pt x="18174" y="0"/>
                    <a:pt x="18880" y="0"/>
                  </a:cubicBezTo>
                  <a:cubicBezTo>
                    <a:pt x="19586" y="0"/>
                    <a:pt x="20211" y="831"/>
                    <a:pt x="20581" y="1246"/>
                  </a:cubicBezTo>
                  <a:cubicBezTo>
                    <a:pt x="20952" y="1662"/>
                    <a:pt x="21068" y="1662"/>
                    <a:pt x="21183" y="1662"/>
                  </a:cubicBezTo>
                  <a:cubicBezTo>
                    <a:pt x="21299" y="1662"/>
                    <a:pt x="21415" y="1662"/>
                    <a:pt x="21484" y="1869"/>
                  </a:cubicBezTo>
                  <a:cubicBezTo>
                    <a:pt x="21554" y="2077"/>
                    <a:pt x="21577" y="2492"/>
                    <a:pt x="21600" y="2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ha"/>
            <p:cNvSpPr/>
            <p:nvPr/>
          </p:nvSpPr>
          <p:spPr>
            <a:xfrm>
              <a:off x="5407474" y="360400"/>
              <a:ext cx="2217886" cy="147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69" fill="norm" stroke="1" extrusionOk="0">
                  <a:moveTo>
                    <a:pt x="0" y="21569"/>
                  </a:moveTo>
                  <a:cubicBezTo>
                    <a:pt x="421" y="21062"/>
                    <a:pt x="842" y="20555"/>
                    <a:pt x="1080" y="20174"/>
                  </a:cubicBezTo>
                  <a:cubicBezTo>
                    <a:pt x="1318" y="19794"/>
                    <a:pt x="1375" y="19540"/>
                    <a:pt x="1332" y="19434"/>
                  </a:cubicBezTo>
                  <a:cubicBezTo>
                    <a:pt x="1290" y="19329"/>
                    <a:pt x="1150" y="19371"/>
                    <a:pt x="996" y="19519"/>
                  </a:cubicBezTo>
                  <a:cubicBezTo>
                    <a:pt x="842" y="19667"/>
                    <a:pt x="673" y="19920"/>
                    <a:pt x="603" y="20153"/>
                  </a:cubicBezTo>
                  <a:cubicBezTo>
                    <a:pt x="533" y="20385"/>
                    <a:pt x="561" y="20597"/>
                    <a:pt x="673" y="20745"/>
                  </a:cubicBezTo>
                  <a:cubicBezTo>
                    <a:pt x="785" y="20893"/>
                    <a:pt x="982" y="20977"/>
                    <a:pt x="1262" y="20977"/>
                  </a:cubicBezTo>
                  <a:cubicBezTo>
                    <a:pt x="1543" y="20977"/>
                    <a:pt x="1908" y="20893"/>
                    <a:pt x="2286" y="20576"/>
                  </a:cubicBezTo>
                  <a:cubicBezTo>
                    <a:pt x="2665" y="20259"/>
                    <a:pt x="3058" y="19709"/>
                    <a:pt x="3268" y="19329"/>
                  </a:cubicBezTo>
                  <a:cubicBezTo>
                    <a:pt x="3478" y="18948"/>
                    <a:pt x="3506" y="18737"/>
                    <a:pt x="3436" y="18589"/>
                  </a:cubicBezTo>
                  <a:cubicBezTo>
                    <a:pt x="3366" y="18441"/>
                    <a:pt x="3198" y="18356"/>
                    <a:pt x="2889" y="18378"/>
                  </a:cubicBezTo>
                  <a:cubicBezTo>
                    <a:pt x="2581" y="18399"/>
                    <a:pt x="2132" y="18526"/>
                    <a:pt x="1837" y="18716"/>
                  </a:cubicBezTo>
                  <a:cubicBezTo>
                    <a:pt x="1543" y="18906"/>
                    <a:pt x="1403" y="19160"/>
                    <a:pt x="1318" y="19392"/>
                  </a:cubicBezTo>
                  <a:cubicBezTo>
                    <a:pt x="1234" y="19625"/>
                    <a:pt x="1206" y="19836"/>
                    <a:pt x="1248" y="20005"/>
                  </a:cubicBezTo>
                  <a:cubicBezTo>
                    <a:pt x="1290" y="20174"/>
                    <a:pt x="1403" y="20301"/>
                    <a:pt x="1613" y="20407"/>
                  </a:cubicBezTo>
                  <a:cubicBezTo>
                    <a:pt x="1823" y="20512"/>
                    <a:pt x="2132" y="20597"/>
                    <a:pt x="2497" y="20470"/>
                  </a:cubicBezTo>
                  <a:cubicBezTo>
                    <a:pt x="2861" y="20343"/>
                    <a:pt x="3282" y="20005"/>
                    <a:pt x="3535" y="19709"/>
                  </a:cubicBezTo>
                  <a:cubicBezTo>
                    <a:pt x="3787" y="19413"/>
                    <a:pt x="3871" y="19160"/>
                    <a:pt x="3899" y="18927"/>
                  </a:cubicBezTo>
                  <a:cubicBezTo>
                    <a:pt x="3927" y="18695"/>
                    <a:pt x="3899" y="18483"/>
                    <a:pt x="3815" y="18378"/>
                  </a:cubicBezTo>
                  <a:cubicBezTo>
                    <a:pt x="3731" y="18272"/>
                    <a:pt x="3591" y="18272"/>
                    <a:pt x="3366" y="18356"/>
                  </a:cubicBezTo>
                  <a:cubicBezTo>
                    <a:pt x="3142" y="18441"/>
                    <a:pt x="2833" y="18610"/>
                    <a:pt x="2595" y="18885"/>
                  </a:cubicBezTo>
                  <a:cubicBezTo>
                    <a:pt x="2356" y="19160"/>
                    <a:pt x="2188" y="19540"/>
                    <a:pt x="2118" y="19836"/>
                  </a:cubicBezTo>
                  <a:cubicBezTo>
                    <a:pt x="2048" y="20132"/>
                    <a:pt x="2076" y="20343"/>
                    <a:pt x="2160" y="20449"/>
                  </a:cubicBezTo>
                  <a:cubicBezTo>
                    <a:pt x="2244" y="20555"/>
                    <a:pt x="2384" y="20555"/>
                    <a:pt x="2497" y="20470"/>
                  </a:cubicBezTo>
                  <a:cubicBezTo>
                    <a:pt x="2609" y="20385"/>
                    <a:pt x="2693" y="20216"/>
                    <a:pt x="2693" y="20047"/>
                  </a:cubicBezTo>
                  <a:cubicBezTo>
                    <a:pt x="2693" y="19878"/>
                    <a:pt x="2609" y="19709"/>
                    <a:pt x="2497" y="19625"/>
                  </a:cubicBezTo>
                  <a:cubicBezTo>
                    <a:pt x="2384" y="19540"/>
                    <a:pt x="2244" y="19540"/>
                    <a:pt x="2104" y="19582"/>
                  </a:cubicBezTo>
                  <a:cubicBezTo>
                    <a:pt x="1964" y="19625"/>
                    <a:pt x="1823" y="19709"/>
                    <a:pt x="1697" y="19899"/>
                  </a:cubicBezTo>
                  <a:cubicBezTo>
                    <a:pt x="1571" y="20090"/>
                    <a:pt x="1459" y="20385"/>
                    <a:pt x="1473" y="20512"/>
                  </a:cubicBezTo>
                  <a:cubicBezTo>
                    <a:pt x="1487" y="20639"/>
                    <a:pt x="1627" y="20597"/>
                    <a:pt x="2020" y="20153"/>
                  </a:cubicBezTo>
                  <a:cubicBezTo>
                    <a:pt x="2412" y="19709"/>
                    <a:pt x="3058" y="18864"/>
                    <a:pt x="3815" y="17892"/>
                  </a:cubicBezTo>
                  <a:cubicBezTo>
                    <a:pt x="4572" y="16919"/>
                    <a:pt x="5442" y="15820"/>
                    <a:pt x="6298" y="14806"/>
                  </a:cubicBezTo>
                  <a:cubicBezTo>
                    <a:pt x="7153" y="13791"/>
                    <a:pt x="7995" y="12861"/>
                    <a:pt x="8906" y="11910"/>
                  </a:cubicBezTo>
                  <a:cubicBezTo>
                    <a:pt x="9818" y="10959"/>
                    <a:pt x="10800" y="9987"/>
                    <a:pt x="11768" y="9057"/>
                  </a:cubicBezTo>
                  <a:cubicBezTo>
                    <a:pt x="12736" y="8127"/>
                    <a:pt x="13689" y="7239"/>
                    <a:pt x="14615" y="6394"/>
                  </a:cubicBezTo>
                  <a:cubicBezTo>
                    <a:pt x="15541" y="5549"/>
                    <a:pt x="16438" y="4746"/>
                    <a:pt x="17196" y="4048"/>
                  </a:cubicBezTo>
                  <a:cubicBezTo>
                    <a:pt x="17953" y="3351"/>
                    <a:pt x="18570" y="2759"/>
                    <a:pt x="19131" y="2209"/>
                  </a:cubicBezTo>
                  <a:cubicBezTo>
                    <a:pt x="19692" y="1660"/>
                    <a:pt x="20197" y="1153"/>
                    <a:pt x="20520" y="857"/>
                  </a:cubicBezTo>
                  <a:cubicBezTo>
                    <a:pt x="20843" y="561"/>
                    <a:pt x="20983" y="476"/>
                    <a:pt x="21137" y="349"/>
                  </a:cubicBezTo>
                  <a:cubicBezTo>
                    <a:pt x="21291" y="223"/>
                    <a:pt x="21460" y="54"/>
                    <a:pt x="21530" y="11"/>
                  </a:cubicBezTo>
                  <a:cubicBezTo>
                    <a:pt x="21600" y="-31"/>
                    <a:pt x="21572" y="54"/>
                    <a:pt x="21544" y="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ha"/>
            <p:cNvSpPr/>
            <p:nvPr/>
          </p:nvSpPr>
          <p:spPr>
            <a:xfrm>
              <a:off x="5503723" y="1762721"/>
              <a:ext cx="206557" cy="440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170"/>
                  </a:moveTo>
                  <a:cubicBezTo>
                    <a:pt x="21487" y="85"/>
                    <a:pt x="21487" y="0"/>
                    <a:pt x="21337" y="0"/>
                  </a:cubicBezTo>
                  <a:cubicBezTo>
                    <a:pt x="21187" y="0"/>
                    <a:pt x="20887" y="85"/>
                    <a:pt x="20587" y="375"/>
                  </a:cubicBezTo>
                  <a:cubicBezTo>
                    <a:pt x="20287" y="665"/>
                    <a:pt x="19987" y="1160"/>
                    <a:pt x="19537" y="1655"/>
                  </a:cubicBezTo>
                  <a:cubicBezTo>
                    <a:pt x="19087" y="2150"/>
                    <a:pt x="18487" y="2645"/>
                    <a:pt x="18037" y="3190"/>
                  </a:cubicBezTo>
                  <a:cubicBezTo>
                    <a:pt x="17587" y="3734"/>
                    <a:pt x="17287" y="4328"/>
                    <a:pt x="16837" y="4923"/>
                  </a:cubicBezTo>
                  <a:cubicBezTo>
                    <a:pt x="16387" y="5517"/>
                    <a:pt x="15787" y="6111"/>
                    <a:pt x="15487" y="6677"/>
                  </a:cubicBezTo>
                  <a:cubicBezTo>
                    <a:pt x="15187" y="7242"/>
                    <a:pt x="15187" y="7780"/>
                    <a:pt x="15037" y="8339"/>
                  </a:cubicBezTo>
                  <a:cubicBezTo>
                    <a:pt x="14887" y="8897"/>
                    <a:pt x="14587" y="9477"/>
                    <a:pt x="14287" y="10043"/>
                  </a:cubicBezTo>
                  <a:cubicBezTo>
                    <a:pt x="13987" y="10609"/>
                    <a:pt x="13687" y="11161"/>
                    <a:pt x="13387" y="11741"/>
                  </a:cubicBezTo>
                  <a:cubicBezTo>
                    <a:pt x="13087" y="12321"/>
                    <a:pt x="12787" y="12929"/>
                    <a:pt x="12487" y="13466"/>
                  </a:cubicBezTo>
                  <a:cubicBezTo>
                    <a:pt x="12187" y="14004"/>
                    <a:pt x="11887" y="14471"/>
                    <a:pt x="11437" y="14945"/>
                  </a:cubicBezTo>
                  <a:cubicBezTo>
                    <a:pt x="10987" y="15418"/>
                    <a:pt x="10387" y="15899"/>
                    <a:pt x="9937" y="16394"/>
                  </a:cubicBezTo>
                  <a:cubicBezTo>
                    <a:pt x="9487" y="16890"/>
                    <a:pt x="9187" y="17399"/>
                    <a:pt x="8587" y="17859"/>
                  </a:cubicBezTo>
                  <a:cubicBezTo>
                    <a:pt x="7987" y="18318"/>
                    <a:pt x="7087" y="18728"/>
                    <a:pt x="6037" y="19153"/>
                  </a:cubicBezTo>
                  <a:cubicBezTo>
                    <a:pt x="4987" y="19577"/>
                    <a:pt x="3787" y="20016"/>
                    <a:pt x="2737" y="20362"/>
                  </a:cubicBezTo>
                  <a:cubicBezTo>
                    <a:pt x="1687" y="20709"/>
                    <a:pt x="787" y="20963"/>
                    <a:pt x="337" y="21154"/>
                  </a:cubicBezTo>
                  <a:cubicBezTo>
                    <a:pt x="-113" y="21345"/>
                    <a:pt x="-113" y="21473"/>
                    <a:pt x="337" y="21536"/>
                  </a:cubicBezTo>
                  <a:cubicBezTo>
                    <a:pt x="787" y="21600"/>
                    <a:pt x="1687" y="21600"/>
                    <a:pt x="25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ha"/>
            <p:cNvSpPr/>
            <p:nvPr/>
          </p:nvSpPr>
          <p:spPr>
            <a:xfrm>
              <a:off x="2397088" y="1791560"/>
              <a:ext cx="409214" cy="461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83" fill="norm" stroke="1" extrusionOk="0">
                  <a:moveTo>
                    <a:pt x="19919" y="1444"/>
                  </a:moveTo>
                  <a:cubicBezTo>
                    <a:pt x="20071" y="1025"/>
                    <a:pt x="20222" y="607"/>
                    <a:pt x="20448" y="351"/>
                  </a:cubicBezTo>
                  <a:cubicBezTo>
                    <a:pt x="20675" y="94"/>
                    <a:pt x="20977" y="0"/>
                    <a:pt x="21203" y="0"/>
                  </a:cubicBezTo>
                  <a:cubicBezTo>
                    <a:pt x="21430" y="0"/>
                    <a:pt x="21581" y="94"/>
                    <a:pt x="21203" y="358"/>
                  </a:cubicBezTo>
                  <a:cubicBezTo>
                    <a:pt x="20826" y="621"/>
                    <a:pt x="19919" y="1052"/>
                    <a:pt x="19013" y="1525"/>
                  </a:cubicBezTo>
                  <a:cubicBezTo>
                    <a:pt x="18107" y="1997"/>
                    <a:pt x="17201" y="2509"/>
                    <a:pt x="16370" y="3015"/>
                  </a:cubicBezTo>
                  <a:cubicBezTo>
                    <a:pt x="15539" y="3521"/>
                    <a:pt x="14784" y="4020"/>
                    <a:pt x="14180" y="4567"/>
                  </a:cubicBezTo>
                  <a:cubicBezTo>
                    <a:pt x="13575" y="5113"/>
                    <a:pt x="13122" y="5707"/>
                    <a:pt x="12820" y="6253"/>
                  </a:cubicBezTo>
                  <a:cubicBezTo>
                    <a:pt x="12518" y="6800"/>
                    <a:pt x="12367" y="7299"/>
                    <a:pt x="12216" y="7812"/>
                  </a:cubicBezTo>
                  <a:cubicBezTo>
                    <a:pt x="12065" y="8324"/>
                    <a:pt x="11914" y="8850"/>
                    <a:pt x="11838" y="9343"/>
                  </a:cubicBezTo>
                  <a:cubicBezTo>
                    <a:pt x="11763" y="9835"/>
                    <a:pt x="11763" y="10294"/>
                    <a:pt x="11612" y="10793"/>
                  </a:cubicBezTo>
                  <a:cubicBezTo>
                    <a:pt x="11461" y="11292"/>
                    <a:pt x="11159" y="11832"/>
                    <a:pt x="10781" y="12325"/>
                  </a:cubicBezTo>
                  <a:cubicBezTo>
                    <a:pt x="10403" y="12817"/>
                    <a:pt x="9950" y="13262"/>
                    <a:pt x="9648" y="13775"/>
                  </a:cubicBezTo>
                  <a:cubicBezTo>
                    <a:pt x="9346" y="14288"/>
                    <a:pt x="9195" y="14868"/>
                    <a:pt x="8742" y="15421"/>
                  </a:cubicBezTo>
                  <a:cubicBezTo>
                    <a:pt x="8289" y="15974"/>
                    <a:pt x="7533" y="16500"/>
                    <a:pt x="6476" y="17026"/>
                  </a:cubicBezTo>
                  <a:cubicBezTo>
                    <a:pt x="5419" y="17553"/>
                    <a:pt x="4059" y="18079"/>
                    <a:pt x="3002" y="18544"/>
                  </a:cubicBezTo>
                  <a:cubicBezTo>
                    <a:pt x="1945" y="19010"/>
                    <a:pt x="1189" y="19414"/>
                    <a:pt x="736" y="19833"/>
                  </a:cubicBezTo>
                  <a:cubicBezTo>
                    <a:pt x="283" y="20251"/>
                    <a:pt x="132" y="20683"/>
                    <a:pt x="57" y="20932"/>
                  </a:cubicBezTo>
                  <a:cubicBezTo>
                    <a:pt x="-19" y="21182"/>
                    <a:pt x="-19" y="21249"/>
                    <a:pt x="57" y="21344"/>
                  </a:cubicBezTo>
                  <a:cubicBezTo>
                    <a:pt x="132" y="21438"/>
                    <a:pt x="283" y="21560"/>
                    <a:pt x="736" y="21580"/>
                  </a:cubicBezTo>
                  <a:cubicBezTo>
                    <a:pt x="1189" y="21600"/>
                    <a:pt x="1945" y="21519"/>
                    <a:pt x="270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ha"/>
            <p:cNvSpPr/>
            <p:nvPr/>
          </p:nvSpPr>
          <p:spPr>
            <a:xfrm>
              <a:off x="2344818" y="6071203"/>
              <a:ext cx="3114567" cy="41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" y="19950"/>
                    <a:pt x="240" y="18300"/>
                    <a:pt x="500" y="17250"/>
                  </a:cubicBezTo>
                  <a:cubicBezTo>
                    <a:pt x="760" y="16200"/>
                    <a:pt x="1160" y="15750"/>
                    <a:pt x="1650" y="15000"/>
                  </a:cubicBezTo>
                  <a:cubicBezTo>
                    <a:pt x="2140" y="14250"/>
                    <a:pt x="2720" y="13200"/>
                    <a:pt x="3390" y="12525"/>
                  </a:cubicBezTo>
                  <a:cubicBezTo>
                    <a:pt x="4060" y="11850"/>
                    <a:pt x="4820" y="11550"/>
                    <a:pt x="5530" y="11250"/>
                  </a:cubicBezTo>
                  <a:cubicBezTo>
                    <a:pt x="6240" y="10950"/>
                    <a:pt x="6900" y="10650"/>
                    <a:pt x="7590" y="10275"/>
                  </a:cubicBezTo>
                  <a:cubicBezTo>
                    <a:pt x="8280" y="9900"/>
                    <a:pt x="9000" y="9450"/>
                    <a:pt x="9690" y="8925"/>
                  </a:cubicBezTo>
                  <a:cubicBezTo>
                    <a:pt x="10380" y="8400"/>
                    <a:pt x="11040" y="7800"/>
                    <a:pt x="11650" y="7350"/>
                  </a:cubicBezTo>
                  <a:cubicBezTo>
                    <a:pt x="12260" y="6900"/>
                    <a:pt x="12820" y="6600"/>
                    <a:pt x="13480" y="6450"/>
                  </a:cubicBezTo>
                  <a:cubicBezTo>
                    <a:pt x="14140" y="6300"/>
                    <a:pt x="14900" y="6300"/>
                    <a:pt x="15600" y="5850"/>
                  </a:cubicBezTo>
                  <a:cubicBezTo>
                    <a:pt x="16300" y="5400"/>
                    <a:pt x="16940" y="4500"/>
                    <a:pt x="17500" y="3825"/>
                  </a:cubicBezTo>
                  <a:cubicBezTo>
                    <a:pt x="18060" y="3150"/>
                    <a:pt x="18540" y="2700"/>
                    <a:pt x="18990" y="2550"/>
                  </a:cubicBezTo>
                  <a:cubicBezTo>
                    <a:pt x="19440" y="2400"/>
                    <a:pt x="19860" y="2550"/>
                    <a:pt x="20180" y="2550"/>
                  </a:cubicBezTo>
                  <a:cubicBezTo>
                    <a:pt x="20500" y="2550"/>
                    <a:pt x="20720" y="2400"/>
                    <a:pt x="20940" y="1950"/>
                  </a:cubicBezTo>
                  <a:cubicBezTo>
                    <a:pt x="21160" y="1500"/>
                    <a:pt x="21380" y="7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ha"/>
            <p:cNvSpPr/>
            <p:nvPr/>
          </p:nvSpPr>
          <p:spPr>
            <a:xfrm>
              <a:off x="7419766" y="212249"/>
              <a:ext cx="430521" cy="403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79" fill="norm" stroke="1" extrusionOk="0">
                  <a:moveTo>
                    <a:pt x="18628" y="241"/>
                  </a:moveTo>
                  <a:cubicBezTo>
                    <a:pt x="18342" y="164"/>
                    <a:pt x="18056" y="87"/>
                    <a:pt x="17341" y="41"/>
                  </a:cubicBezTo>
                  <a:cubicBezTo>
                    <a:pt x="16625" y="-6"/>
                    <a:pt x="15481" y="-21"/>
                    <a:pt x="14551" y="41"/>
                  </a:cubicBezTo>
                  <a:cubicBezTo>
                    <a:pt x="13621" y="102"/>
                    <a:pt x="12906" y="241"/>
                    <a:pt x="12692" y="349"/>
                  </a:cubicBezTo>
                  <a:cubicBezTo>
                    <a:pt x="12477" y="457"/>
                    <a:pt x="12763" y="534"/>
                    <a:pt x="13979" y="573"/>
                  </a:cubicBezTo>
                  <a:cubicBezTo>
                    <a:pt x="15195" y="612"/>
                    <a:pt x="17341" y="612"/>
                    <a:pt x="18700" y="581"/>
                  </a:cubicBezTo>
                  <a:cubicBezTo>
                    <a:pt x="20059" y="550"/>
                    <a:pt x="20631" y="488"/>
                    <a:pt x="20988" y="419"/>
                  </a:cubicBezTo>
                  <a:cubicBezTo>
                    <a:pt x="21346" y="349"/>
                    <a:pt x="21489" y="272"/>
                    <a:pt x="21203" y="218"/>
                  </a:cubicBezTo>
                  <a:cubicBezTo>
                    <a:pt x="20917" y="164"/>
                    <a:pt x="20202" y="133"/>
                    <a:pt x="19415" y="141"/>
                  </a:cubicBezTo>
                  <a:cubicBezTo>
                    <a:pt x="18628" y="149"/>
                    <a:pt x="17770" y="195"/>
                    <a:pt x="17698" y="180"/>
                  </a:cubicBezTo>
                  <a:cubicBezTo>
                    <a:pt x="17627" y="164"/>
                    <a:pt x="18342" y="87"/>
                    <a:pt x="18485" y="102"/>
                  </a:cubicBezTo>
                  <a:cubicBezTo>
                    <a:pt x="18628" y="118"/>
                    <a:pt x="18199" y="226"/>
                    <a:pt x="17841" y="542"/>
                  </a:cubicBezTo>
                  <a:cubicBezTo>
                    <a:pt x="17484" y="858"/>
                    <a:pt x="17198" y="1383"/>
                    <a:pt x="16768" y="1931"/>
                  </a:cubicBezTo>
                  <a:cubicBezTo>
                    <a:pt x="16339" y="2478"/>
                    <a:pt x="15767" y="3049"/>
                    <a:pt x="15195" y="3628"/>
                  </a:cubicBezTo>
                  <a:cubicBezTo>
                    <a:pt x="14623" y="4206"/>
                    <a:pt x="14051" y="4793"/>
                    <a:pt x="13550" y="5364"/>
                  </a:cubicBezTo>
                  <a:cubicBezTo>
                    <a:pt x="13049" y="5934"/>
                    <a:pt x="12620" y="6490"/>
                    <a:pt x="12334" y="7061"/>
                  </a:cubicBezTo>
                  <a:cubicBezTo>
                    <a:pt x="12048" y="7632"/>
                    <a:pt x="11905" y="8218"/>
                    <a:pt x="11619" y="8789"/>
                  </a:cubicBezTo>
                  <a:cubicBezTo>
                    <a:pt x="11333" y="9360"/>
                    <a:pt x="10904" y="9915"/>
                    <a:pt x="10403" y="10424"/>
                  </a:cubicBezTo>
                  <a:cubicBezTo>
                    <a:pt x="9902" y="10933"/>
                    <a:pt x="9330" y="11396"/>
                    <a:pt x="8758" y="11921"/>
                  </a:cubicBezTo>
                  <a:cubicBezTo>
                    <a:pt x="8186" y="12445"/>
                    <a:pt x="7614" y="13032"/>
                    <a:pt x="7256" y="13641"/>
                  </a:cubicBezTo>
                  <a:cubicBezTo>
                    <a:pt x="6898" y="14250"/>
                    <a:pt x="6755" y="14883"/>
                    <a:pt x="6612" y="15477"/>
                  </a:cubicBezTo>
                  <a:cubicBezTo>
                    <a:pt x="6469" y="16071"/>
                    <a:pt x="6326" y="16626"/>
                    <a:pt x="6183" y="17089"/>
                  </a:cubicBezTo>
                  <a:cubicBezTo>
                    <a:pt x="6040" y="17552"/>
                    <a:pt x="5897" y="17922"/>
                    <a:pt x="5539" y="18308"/>
                  </a:cubicBezTo>
                  <a:cubicBezTo>
                    <a:pt x="5182" y="18694"/>
                    <a:pt x="4610" y="19095"/>
                    <a:pt x="3894" y="19481"/>
                  </a:cubicBezTo>
                  <a:cubicBezTo>
                    <a:pt x="3179" y="19866"/>
                    <a:pt x="2321" y="20237"/>
                    <a:pt x="1677" y="20514"/>
                  </a:cubicBezTo>
                  <a:cubicBezTo>
                    <a:pt x="1033" y="20792"/>
                    <a:pt x="604" y="20977"/>
                    <a:pt x="318" y="21116"/>
                  </a:cubicBezTo>
                  <a:cubicBezTo>
                    <a:pt x="32" y="21255"/>
                    <a:pt x="-111" y="21348"/>
                    <a:pt x="104" y="21417"/>
                  </a:cubicBezTo>
                  <a:cubicBezTo>
                    <a:pt x="318" y="21486"/>
                    <a:pt x="890" y="21533"/>
                    <a:pt x="1463" y="21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ha"/>
            <p:cNvSpPr/>
            <p:nvPr/>
          </p:nvSpPr>
          <p:spPr>
            <a:xfrm>
              <a:off x="5502642" y="4133252"/>
              <a:ext cx="1981211" cy="214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" y="20874"/>
                    <a:pt x="817" y="20148"/>
                    <a:pt x="1399" y="19335"/>
                  </a:cubicBezTo>
                  <a:cubicBezTo>
                    <a:pt x="1981" y="18523"/>
                    <a:pt x="2735" y="17623"/>
                    <a:pt x="3490" y="16810"/>
                  </a:cubicBezTo>
                  <a:cubicBezTo>
                    <a:pt x="4245" y="15997"/>
                    <a:pt x="4999" y="15271"/>
                    <a:pt x="5848" y="14473"/>
                  </a:cubicBezTo>
                  <a:cubicBezTo>
                    <a:pt x="6697" y="13674"/>
                    <a:pt x="7640" y="12803"/>
                    <a:pt x="8536" y="11976"/>
                  </a:cubicBezTo>
                  <a:cubicBezTo>
                    <a:pt x="9432" y="11148"/>
                    <a:pt x="10281" y="10365"/>
                    <a:pt x="11209" y="9552"/>
                  </a:cubicBezTo>
                  <a:cubicBezTo>
                    <a:pt x="12136" y="8739"/>
                    <a:pt x="13142" y="7897"/>
                    <a:pt x="14054" y="7127"/>
                  </a:cubicBezTo>
                  <a:cubicBezTo>
                    <a:pt x="14966" y="6358"/>
                    <a:pt x="15783" y="5661"/>
                    <a:pt x="16507" y="4979"/>
                  </a:cubicBezTo>
                  <a:cubicBezTo>
                    <a:pt x="17230" y="4297"/>
                    <a:pt x="17859" y="3629"/>
                    <a:pt x="18409" y="3048"/>
                  </a:cubicBezTo>
                  <a:cubicBezTo>
                    <a:pt x="18959" y="2468"/>
                    <a:pt x="19431" y="1974"/>
                    <a:pt x="19949" y="1481"/>
                  </a:cubicBezTo>
                  <a:cubicBezTo>
                    <a:pt x="20468" y="987"/>
                    <a:pt x="21034" y="4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ha"/>
            <p:cNvSpPr/>
            <p:nvPr/>
          </p:nvSpPr>
          <p:spPr>
            <a:xfrm>
              <a:off x="2542262" y="1581961"/>
              <a:ext cx="529289" cy="49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908" fill="norm" stroke="1" extrusionOk="0">
                  <a:moveTo>
                    <a:pt x="4993" y="12409"/>
                  </a:moveTo>
                  <a:cubicBezTo>
                    <a:pt x="4523" y="10944"/>
                    <a:pt x="4054" y="9480"/>
                    <a:pt x="3525" y="8686"/>
                  </a:cubicBezTo>
                  <a:cubicBezTo>
                    <a:pt x="2997" y="7893"/>
                    <a:pt x="2410" y="7771"/>
                    <a:pt x="1999" y="8015"/>
                  </a:cubicBezTo>
                  <a:cubicBezTo>
                    <a:pt x="1588" y="8259"/>
                    <a:pt x="1354" y="8870"/>
                    <a:pt x="943" y="10578"/>
                  </a:cubicBezTo>
                  <a:cubicBezTo>
                    <a:pt x="532" y="12286"/>
                    <a:pt x="-55" y="15093"/>
                    <a:pt x="4" y="17107"/>
                  </a:cubicBezTo>
                  <a:cubicBezTo>
                    <a:pt x="62" y="19120"/>
                    <a:pt x="767" y="20341"/>
                    <a:pt x="2175" y="20707"/>
                  </a:cubicBezTo>
                  <a:cubicBezTo>
                    <a:pt x="3584" y="21073"/>
                    <a:pt x="5697" y="20585"/>
                    <a:pt x="7693" y="18327"/>
                  </a:cubicBezTo>
                  <a:cubicBezTo>
                    <a:pt x="9688" y="16070"/>
                    <a:pt x="11567" y="12042"/>
                    <a:pt x="12036" y="9114"/>
                  </a:cubicBezTo>
                  <a:cubicBezTo>
                    <a:pt x="12506" y="6185"/>
                    <a:pt x="11567" y="4354"/>
                    <a:pt x="10041" y="3500"/>
                  </a:cubicBezTo>
                  <a:cubicBezTo>
                    <a:pt x="8515" y="2646"/>
                    <a:pt x="6402" y="2768"/>
                    <a:pt x="4934" y="4171"/>
                  </a:cubicBezTo>
                  <a:cubicBezTo>
                    <a:pt x="3467" y="5575"/>
                    <a:pt x="2645" y="8259"/>
                    <a:pt x="2586" y="11249"/>
                  </a:cubicBezTo>
                  <a:cubicBezTo>
                    <a:pt x="2528" y="14239"/>
                    <a:pt x="3232" y="17534"/>
                    <a:pt x="4347" y="19303"/>
                  </a:cubicBezTo>
                  <a:cubicBezTo>
                    <a:pt x="5462" y="21073"/>
                    <a:pt x="6988" y="21317"/>
                    <a:pt x="8749" y="20341"/>
                  </a:cubicBezTo>
                  <a:cubicBezTo>
                    <a:pt x="10510" y="19364"/>
                    <a:pt x="12506" y="17168"/>
                    <a:pt x="13386" y="14910"/>
                  </a:cubicBezTo>
                  <a:cubicBezTo>
                    <a:pt x="14267" y="12653"/>
                    <a:pt x="14032" y="10334"/>
                    <a:pt x="12623" y="8564"/>
                  </a:cubicBezTo>
                  <a:cubicBezTo>
                    <a:pt x="11215" y="6795"/>
                    <a:pt x="8632" y="5575"/>
                    <a:pt x="6636" y="6246"/>
                  </a:cubicBezTo>
                  <a:cubicBezTo>
                    <a:pt x="4641" y="6917"/>
                    <a:pt x="3232" y="9480"/>
                    <a:pt x="2762" y="11920"/>
                  </a:cubicBezTo>
                  <a:cubicBezTo>
                    <a:pt x="2293" y="14361"/>
                    <a:pt x="2762" y="16680"/>
                    <a:pt x="4171" y="18144"/>
                  </a:cubicBezTo>
                  <a:cubicBezTo>
                    <a:pt x="5580" y="19609"/>
                    <a:pt x="7928" y="20219"/>
                    <a:pt x="10041" y="19242"/>
                  </a:cubicBezTo>
                  <a:cubicBezTo>
                    <a:pt x="12154" y="18266"/>
                    <a:pt x="14032" y="15703"/>
                    <a:pt x="14619" y="12775"/>
                  </a:cubicBezTo>
                  <a:cubicBezTo>
                    <a:pt x="15206" y="9846"/>
                    <a:pt x="14502" y="6551"/>
                    <a:pt x="13152" y="4537"/>
                  </a:cubicBezTo>
                  <a:cubicBezTo>
                    <a:pt x="11802" y="2524"/>
                    <a:pt x="9806" y="1792"/>
                    <a:pt x="8221" y="2585"/>
                  </a:cubicBezTo>
                  <a:cubicBezTo>
                    <a:pt x="6636" y="3378"/>
                    <a:pt x="5462" y="5697"/>
                    <a:pt x="5286" y="8198"/>
                  </a:cubicBezTo>
                  <a:cubicBezTo>
                    <a:pt x="5110" y="10700"/>
                    <a:pt x="5932" y="13385"/>
                    <a:pt x="7282" y="15032"/>
                  </a:cubicBezTo>
                  <a:cubicBezTo>
                    <a:pt x="8632" y="16680"/>
                    <a:pt x="10510" y="17290"/>
                    <a:pt x="12623" y="16619"/>
                  </a:cubicBezTo>
                  <a:cubicBezTo>
                    <a:pt x="14736" y="15948"/>
                    <a:pt x="17084" y="13995"/>
                    <a:pt x="18552" y="11615"/>
                  </a:cubicBezTo>
                  <a:cubicBezTo>
                    <a:pt x="20019" y="9236"/>
                    <a:pt x="20606" y="6429"/>
                    <a:pt x="19960" y="4232"/>
                  </a:cubicBezTo>
                  <a:cubicBezTo>
                    <a:pt x="19315" y="2036"/>
                    <a:pt x="17436" y="449"/>
                    <a:pt x="14912" y="83"/>
                  </a:cubicBezTo>
                  <a:cubicBezTo>
                    <a:pt x="12388" y="-283"/>
                    <a:pt x="9219" y="571"/>
                    <a:pt x="6636" y="2463"/>
                  </a:cubicBezTo>
                  <a:cubicBezTo>
                    <a:pt x="4054" y="4354"/>
                    <a:pt x="2058" y="7283"/>
                    <a:pt x="1178" y="10273"/>
                  </a:cubicBezTo>
                  <a:cubicBezTo>
                    <a:pt x="297" y="13263"/>
                    <a:pt x="532" y="16314"/>
                    <a:pt x="2175" y="17961"/>
                  </a:cubicBezTo>
                  <a:cubicBezTo>
                    <a:pt x="3819" y="19609"/>
                    <a:pt x="6871" y="19853"/>
                    <a:pt x="10334" y="18571"/>
                  </a:cubicBezTo>
                  <a:cubicBezTo>
                    <a:pt x="13797" y="17290"/>
                    <a:pt x="17671" y="14483"/>
                    <a:pt x="21545" y="11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ha"/>
            <p:cNvSpPr/>
            <p:nvPr/>
          </p:nvSpPr>
          <p:spPr>
            <a:xfrm>
              <a:off x="4787543" y="60760"/>
              <a:ext cx="328680" cy="51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148" fill="norm" stroke="1" extrusionOk="0">
                  <a:moveTo>
                    <a:pt x="11892" y="9817"/>
                  </a:moveTo>
                  <a:cubicBezTo>
                    <a:pt x="11160" y="8637"/>
                    <a:pt x="10428" y="7456"/>
                    <a:pt x="9055" y="6689"/>
                  </a:cubicBezTo>
                  <a:cubicBezTo>
                    <a:pt x="7682" y="5922"/>
                    <a:pt x="5669" y="5568"/>
                    <a:pt x="4113" y="6276"/>
                  </a:cubicBezTo>
                  <a:cubicBezTo>
                    <a:pt x="2557" y="6984"/>
                    <a:pt x="1458" y="8755"/>
                    <a:pt x="726" y="10997"/>
                  </a:cubicBezTo>
                  <a:cubicBezTo>
                    <a:pt x="-6" y="13240"/>
                    <a:pt x="-372" y="15955"/>
                    <a:pt x="543" y="17843"/>
                  </a:cubicBezTo>
                  <a:cubicBezTo>
                    <a:pt x="1459" y="19732"/>
                    <a:pt x="3655" y="20794"/>
                    <a:pt x="6492" y="20499"/>
                  </a:cubicBezTo>
                  <a:cubicBezTo>
                    <a:pt x="9330" y="20204"/>
                    <a:pt x="12808" y="18551"/>
                    <a:pt x="15096" y="15837"/>
                  </a:cubicBezTo>
                  <a:cubicBezTo>
                    <a:pt x="17384" y="13122"/>
                    <a:pt x="18482" y="9345"/>
                    <a:pt x="17109" y="6748"/>
                  </a:cubicBezTo>
                  <a:cubicBezTo>
                    <a:pt x="15736" y="4151"/>
                    <a:pt x="11892" y="2735"/>
                    <a:pt x="8689" y="3030"/>
                  </a:cubicBezTo>
                  <a:cubicBezTo>
                    <a:pt x="5486" y="3325"/>
                    <a:pt x="2923" y="5332"/>
                    <a:pt x="1733" y="7869"/>
                  </a:cubicBezTo>
                  <a:cubicBezTo>
                    <a:pt x="543" y="10407"/>
                    <a:pt x="726" y="13476"/>
                    <a:pt x="2831" y="15305"/>
                  </a:cubicBezTo>
                  <a:cubicBezTo>
                    <a:pt x="4936" y="17135"/>
                    <a:pt x="8964" y="17725"/>
                    <a:pt x="12350" y="17312"/>
                  </a:cubicBezTo>
                  <a:cubicBezTo>
                    <a:pt x="15736" y="16899"/>
                    <a:pt x="18482" y="15482"/>
                    <a:pt x="19855" y="12768"/>
                  </a:cubicBezTo>
                  <a:cubicBezTo>
                    <a:pt x="21228" y="10053"/>
                    <a:pt x="21228" y="6040"/>
                    <a:pt x="19672" y="3620"/>
                  </a:cubicBezTo>
                  <a:cubicBezTo>
                    <a:pt x="18116" y="1200"/>
                    <a:pt x="15004" y="374"/>
                    <a:pt x="12167" y="1141"/>
                  </a:cubicBezTo>
                  <a:cubicBezTo>
                    <a:pt x="9330" y="1909"/>
                    <a:pt x="6767" y="4269"/>
                    <a:pt x="5760" y="6748"/>
                  </a:cubicBezTo>
                  <a:cubicBezTo>
                    <a:pt x="4753" y="9227"/>
                    <a:pt x="5303" y="11823"/>
                    <a:pt x="7591" y="13181"/>
                  </a:cubicBezTo>
                  <a:cubicBezTo>
                    <a:pt x="9879" y="14538"/>
                    <a:pt x="13906" y="14656"/>
                    <a:pt x="16560" y="13240"/>
                  </a:cubicBezTo>
                  <a:cubicBezTo>
                    <a:pt x="19214" y="11823"/>
                    <a:pt x="20496" y="8873"/>
                    <a:pt x="20404" y="6276"/>
                  </a:cubicBezTo>
                  <a:cubicBezTo>
                    <a:pt x="20313" y="3679"/>
                    <a:pt x="18848" y="1437"/>
                    <a:pt x="16377" y="492"/>
                  </a:cubicBezTo>
                  <a:cubicBezTo>
                    <a:pt x="13906" y="-452"/>
                    <a:pt x="10428" y="-98"/>
                    <a:pt x="7408" y="2086"/>
                  </a:cubicBezTo>
                  <a:cubicBezTo>
                    <a:pt x="4387" y="4269"/>
                    <a:pt x="1825" y="8282"/>
                    <a:pt x="818" y="11764"/>
                  </a:cubicBezTo>
                  <a:cubicBezTo>
                    <a:pt x="-189" y="15246"/>
                    <a:pt x="360" y="18197"/>
                    <a:pt x="909" y="21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ha"/>
            <p:cNvSpPr/>
            <p:nvPr/>
          </p:nvSpPr>
          <p:spPr>
            <a:xfrm>
              <a:off x="5543913" y="1432637"/>
              <a:ext cx="321048" cy="40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0881" fill="norm" stroke="1" extrusionOk="0">
                  <a:moveTo>
                    <a:pt x="15907" y="9832"/>
                  </a:moveTo>
                  <a:cubicBezTo>
                    <a:pt x="16470" y="7909"/>
                    <a:pt x="17034" y="5986"/>
                    <a:pt x="17222" y="4580"/>
                  </a:cubicBezTo>
                  <a:cubicBezTo>
                    <a:pt x="17409" y="3175"/>
                    <a:pt x="17222" y="2287"/>
                    <a:pt x="15437" y="2361"/>
                  </a:cubicBezTo>
                  <a:cubicBezTo>
                    <a:pt x="13653" y="2435"/>
                    <a:pt x="10272" y="3471"/>
                    <a:pt x="7549" y="5986"/>
                  </a:cubicBezTo>
                  <a:cubicBezTo>
                    <a:pt x="4825" y="8501"/>
                    <a:pt x="2759" y="12495"/>
                    <a:pt x="2477" y="15454"/>
                  </a:cubicBezTo>
                  <a:cubicBezTo>
                    <a:pt x="2196" y="18413"/>
                    <a:pt x="3698" y="20336"/>
                    <a:pt x="6422" y="20780"/>
                  </a:cubicBezTo>
                  <a:cubicBezTo>
                    <a:pt x="9145" y="21224"/>
                    <a:pt x="13089" y="20188"/>
                    <a:pt x="16095" y="17895"/>
                  </a:cubicBezTo>
                  <a:cubicBezTo>
                    <a:pt x="19100" y="15602"/>
                    <a:pt x="21166" y="12051"/>
                    <a:pt x="20884" y="9092"/>
                  </a:cubicBezTo>
                  <a:cubicBezTo>
                    <a:pt x="20603" y="6134"/>
                    <a:pt x="17973" y="3766"/>
                    <a:pt x="15156" y="2805"/>
                  </a:cubicBezTo>
                  <a:cubicBezTo>
                    <a:pt x="12338" y="1843"/>
                    <a:pt x="9333" y="2287"/>
                    <a:pt x="6516" y="3988"/>
                  </a:cubicBezTo>
                  <a:cubicBezTo>
                    <a:pt x="3698" y="5690"/>
                    <a:pt x="1069" y="8649"/>
                    <a:pt x="1256" y="11460"/>
                  </a:cubicBezTo>
                  <a:cubicBezTo>
                    <a:pt x="1444" y="14271"/>
                    <a:pt x="4449" y="16934"/>
                    <a:pt x="7267" y="17747"/>
                  </a:cubicBezTo>
                  <a:cubicBezTo>
                    <a:pt x="10084" y="18561"/>
                    <a:pt x="12714" y="17525"/>
                    <a:pt x="14780" y="15232"/>
                  </a:cubicBezTo>
                  <a:cubicBezTo>
                    <a:pt x="16846" y="12939"/>
                    <a:pt x="18349" y="9388"/>
                    <a:pt x="17503" y="6282"/>
                  </a:cubicBezTo>
                  <a:cubicBezTo>
                    <a:pt x="16658" y="3175"/>
                    <a:pt x="13465" y="512"/>
                    <a:pt x="10084" y="68"/>
                  </a:cubicBezTo>
                  <a:cubicBezTo>
                    <a:pt x="6703" y="-376"/>
                    <a:pt x="3135" y="1399"/>
                    <a:pt x="1350" y="4062"/>
                  </a:cubicBezTo>
                  <a:cubicBezTo>
                    <a:pt x="-434" y="6725"/>
                    <a:pt x="-434" y="10276"/>
                    <a:pt x="1256" y="12347"/>
                  </a:cubicBezTo>
                  <a:cubicBezTo>
                    <a:pt x="2947" y="14419"/>
                    <a:pt x="6328" y="15010"/>
                    <a:pt x="10178" y="13827"/>
                  </a:cubicBezTo>
                  <a:cubicBezTo>
                    <a:pt x="14029" y="12643"/>
                    <a:pt x="18349" y="9684"/>
                    <a:pt x="19663" y="6873"/>
                  </a:cubicBezTo>
                  <a:cubicBezTo>
                    <a:pt x="20978" y="4062"/>
                    <a:pt x="19288" y="1399"/>
                    <a:pt x="16658" y="734"/>
                  </a:cubicBezTo>
                  <a:cubicBezTo>
                    <a:pt x="14029" y="68"/>
                    <a:pt x="10460" y="1399"/>
                    <a:pt x="8206" y="3175"/>
                  </a:cubicBezTo>
                  <a:cubicBezTo>
                    <a:pt x="5952" y="4950"/>
                    <a:pt x="5013" y="7169"/>
                    <a:pt x="4074" y="9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ha"/>
            <p:cNvSpPr/>
            <p:nvPr/>
          </p:nvSpPr>
          <p:spPr>
            <a:xfrm>
              <a:off x="7553587" y="0"/>
              <a:ext cx="407608" cy="49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133" fill="norm" stroke="1" extrusionOk="0">
                  <a:moveTo>
                    <a:pt x="12039" y="6981"/>
                  </a:moveTo>
                  <a:cubicBezTo>
                    <a:pt x="11145" y="6112"/>
                    <a:pt x="10252" y="5243"/>
                    <a:pt x="9060" y="4933"/>
                  </a:cubicBezTo>
                  <a:cubicBezTo>
                    <a:pt x="7868" y="4623"/>
                    <a:pt x="6378" y="4871"/>
                    <a:pt x="5261" y="6857"/>
                  </a:cubicBezTo>
                  <a:cubicBezTo>
                    <a:pt x="4144" y="8843"/>
                    <a:pt x="3399" y="12567"/>
                    <a:pt x="3697" y="14864"/>
                  </a:cubicBezTo>
                  <a:cubicBezTo>
                    <a:pt x="3995" y="17161"/>
                    <a:pt x="5336" y="18030"/>
                    <a:pt x="7123" y="18092"/>
                  </a:cubicBezTo>
                  <a:cubicBezTo>
                    <a:pt x="8911" y="18154"/>
                    <a:pt x="11145" y="17409"/>
                    <a:pt x="12858" y="15112"/>
                  </a:cubicBezTo>
                  <a:cubicBezTo>
                    <a:pt x="14572" y="12816"/>
                    <a:pt x="15763" y="8967"/>
                    <a:pt x="15540" y="6299"/>
                  </a:cubicBezTo>
                  <a:cubicBezTo>
                    <a:pt x="15316" y="3630"/>
                    <a:pt x="13678" y="2140"/>
                    <a:pt x="11741" y="1767"/>
                  </a:cubicBezTo>
                  <a:cubicBezTo>
                    <a:pt x="9805" y="1395"/>
                    <a:pt x="7570" y="2140"/>
                    <a:pt x="5485" y="3940"/>
                  </a:cubicBezTo>
                  <a:cubicBezTo>
                    <a:pt x="3399" y="5740"/>
                    <a:pt x="1463" y="8595"/>
                    <a:pt x="569" y="11078"/>
                  </a:cubicBezTo>
                  <a:cubicBezTo>
                    <a:pt x="-325" y="13561"/>
                    <a:pt x="-176" y="15671"/>
                    <a:pt x="1090" y="17036"/>
                  </a:cubicBezTo>
                  <a:cubicBezTo>
                    <a:pt x="2356" y="18402"/>
                    <a:pt x="4740" y="19023"/>
                    <a:pt x="7868" y="18402"/>
                  </a:cubicBezTo>
                  <a:cubicBezTo>
                    <a:pt x="10996" y="17781"/>
                    <a:pt x="14869" y="15919"/>
                    <a:pt x="17253" y="13312"/>
                  </a:cubicBezTo>
                  <a:cubicBezTo>
                    <a:pt x="19636" y="10705"/>
                    <a:pt x="20530" y="7354"/>
                    <a:pt x="20158" y="5057"/>
                  </a:cubicBezTo>
                  <a:cubicBezTo>
                    <a:pt x="19785" y="2761"/>
                    <a:pt x="18147" y="1519"/>
                    <a:pt x="15614" y="1643"/>
                  </a:cubicBezTo>
                  <a:cubicBezTo>
                    <a:pt x="13082" y="1767"/>
                    <a:pt x="9656" y="3257"/>
                    <a:pt x="7496" y="5554"/>
                  </a:cubicBezTo>
                  <a:cubicBezTo>
                    <a:pt x="5336" y="7850"/>
                    <a:pt x="4442" y="10954"/>
                    <a:pt x="5038" y="13250"/>
                  </a:cubicBezTo>
                  <a:cubicBezTo>
                    <a:pt x="5634" y="15547"/>
                    <a:pt x="7719" y="17036"/>
                    <a:pt x="10252" y="17285"/>
                  </a:cubicBezTo>
                  <a:cubicBezTo>
                    <a:pt x="12784" y="17533"/>
                    <a:pt x="15763" y="16540"/>
                    <a:pt x="17849" y="14554"/>
                  </a:cubicBezTo>
                  <a:cubicBezTo>
                    <a:pt x="19934" y="12567"/>
                    <a:pt x="21126" y="9588"/>
                    <a:pt x="21052" y="6857"/>
                  </a:cubicBezTo>
                  <a:cubicBezTo>
                    <a:pt x="20977" y="4126"/>
                    <a:pt x="19636" y="1643"/>
                    <a:pt x="17104" y="588"/>
                  </a:cubicBezTo>
                  <a:cubicBezTo>
                    <a:pt x="14572" y="-467"/>
                    <a:pt x="10847" y="-95"/>
                    <a:pt x="7570" y="1643"/>
                  </a:cubicBezTo>
                  <a:cubicBezTo>
                    <a:pt x="4293" y="3381"/>
                    <a:pt x="1463" y="6485"/>
                    <a:pt x="494" y="9961"/>
                  </a:cubicBezTo>
                  <a:cubicBezTo>
                    <a:pt x="-474" y="13436"/>
                    <a:pt x="420" y="17285"/>
                    <a:pt x="1314" y="21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ha"/>
            <p:cNvSpPr/>
            <p:nvPr/>
          </p:nvSpPr>
          <p:spPr>
            <a:xfrm>
              <a:off x="2219156" y="6080703"/>
              <a:ext cx="318882" cy="66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205" fill="norm" stroke="1" extrusionOk="0">
                  <a:moveTo>
                    <a:pt x="9476" y="12933"/>
                  </a:moveTo>
                  <a:cubicBezTo>
                    <a:pt x="11005" y="11462"/>
                    <a:pt x="12534" y="9991"/>
                    <a:pt x="13681" y="8796"/>
                  </a:cubicBezTo>
                  <a:cubicBezTo>
                    <a:pt x="14828" y="7602"/>
                    <a:pt x="15593" y="6682"/>
                    <a:pt x="15593" y="5901"/>
                  </a:cubicBezTo>
                  <a:cubicBezTo>
                    <a:pt x="15593" y="5120"/>
                    <a:pt x="14828" y="4476"/>
                    <a:pt x="13490" y="4155"/>
                  </a:cubicBezTo>
                  <a:cubicBezTo>
                    <a:pt x="12152" y="3833"/>
                    <a:pt x="10240" y="3833"/>
                    <a:pt x="8711" y="4385"/>
                  </a:cubicBezTo>
                  <a:cubicBezTo>
                    <a:pt x="7182" y="4936"/>
                    <a:pt x="6035" y="6039"/>
                    <a:pt x="5462" y="7234"/>
                  </a:cubicBezTo>
                  <a:cubicBezTo>
                    <a:pt x="4888" y="8429"/>
                    <a:pt x="4888" y="9716"/>
                    <a:pt x="5844" y="10681"/>
                  </a:cubicBezTo>
                  <a:cubicBezTo>
                    <a:pt x="6800" y="11646"/>
                    <a:pt x="8711" y="12289"/>
                    <a:pt x="10718" y="12381"/>
                  </a:cubicBezTo>
                  <a:cubicBezTo>
                    <a:pt x="12725" y="12473"/>
                    <a:pt x="14828" y="12013"/>
                    <a:pt x="16262" y="10497"/>
                  </a:cubicBezTo>
                  <a:cubicBezTo>
                    <a:pt x="17695" y="8980"/>
                    <a:pt x="18460" y="6407"/>
                    <a:pt x="17886" y="4431"/>
                  </a:cubicBezTo>
                  <a:cubicBezTo>
                    <a:pt x="17313" y="2454"/>
                    <a:pt x="15401" y="1076"/>
                    <a:pt x="13203" y="524"/>
                  </a:cubicBezTo>
                  <a:cubicBezTo>
                    <a:pt x="11005" y="-27"/>
                    <a:pt x="8520" y="248"/>
                    <a:pt x="6131" y="1811"/>
                  </a:cubicBezTo>
                  <a:cubicBezTo>
                    <a:pt x="3741" y="3374"/>
                    <a:pt x="1448" y="6223"/>
                    <a:pt x="492" y="8567"/>
                  </a:cubicBezTo>
                  <a:cubicBezTo>
                    <a:pt x="-464" y="10911"/>
                    <a:pt x="-82" y="12749"/>
                    <a:pt x="2117" y="13898"/>
                  </a:cubicBezTo>
                  <a:cubicBezTo>
                    <a:pt x="4315" y="15047"/>
                    <a:pt x="8329" y="15506"/>
                    <a:pt x="11865" y="14771"/>
                  </a:cubicBezTo>
                  <a:cubicBezTo>
                    <a:pt x="15401" y="14036"/>
                    <a:pt x="18460" y="12105"/>
                    <a:pt x="19416" y="9854"/>
                  </a:cubicBezTo>
                  <a:cubicBezTo>
                    <a:pt x="20371" y="7602"/>
                    <a:pt x="19225" y="5028"/>
                    <a:pt x="17600" y="3374"/>
                  </a:cubicBezTo>
                  <a:cubicBezTo>
                    <a:pt x="15975" y="1719"/>
                    <a:pt x="13872" y="984"/>
                    <a:pt x="11961" y="616"/>
                  </a:cubicBezTo>
                  <a:cubicBezTo>
                    <a:pt x="10049" y="248"/>
                    <a:pt x="8329" y="248"/>
                    <a:pt x="6513" y="1305"/>
                  </a:cubicBezTo>
                  <a:cubicBezTo>
                    <a:pt x="4697" y="2362"/>
                    <a:pt x="2786" y="4476"/>
                    <a:pt x="2499" y="6728"/>
                  </a:cubicBezTo>
                  <a:cubicBezTo>
                    <a:pt x="2212" y="8980"/>
                    <a:pt x="3550" y="11370"/>
                    <a:pt x="6226" y="12657"/>
                  </a:cubicBezTo>
                  <a:cubicBezTo>
                    <a:pt x="8902" y="13944"/>
                    <a:pt x="12917" y="14128"/>
                    <a:pt x="15975" y="13116"/>
                  </a:cubicBezTo>
                  <a:cubicBezTo>
                    <a:pt x="19033" y="12105"/>
                    <a:pt x="21136" y="9899"/>
                    <a:pt x="21136" y="7510"/>
                  </a:cubicBezTo>
                  <a:cubicBezTo>
                    <a:pt x="21136" y="5120"/>
                    <a:pt x="19033" y="2546"/>
                    <a:pt x="16548" y="1168"/>
                  </a:cubicBezTo>
                  <a:cubicBezTo>
                    <a:pt x="14063" y="-211"/>
                    <a:pt x="11196" y="-395"/>
                    <a:pt x="8329" y="754"/>
                  </a:cubicBezTo>
                  <a:cubicBezTo>
                    <a:pt x="5462" y="1903"/>
                    <a:pt x="2594" y="4385"/>
                    <a:pt x="1543" y="7326"/>
                  </a:cubicBezTo>
                  <a:cubicBezTo>
                    <a:pt x="492" y="10267"/>
                    <a:pt x="1256" y="13668"/>
                    <a:pt x="3072" y="16058"/>
                  </a:cubicBezTo>
                  <a:cubicBezTo>
                    <a:pt x="4888" y="18448"/>
                    <a:pt x="7755" y="19826"/>
                    <a:pt x="10623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ha"/>
            <p:cNvSpPr/>
            <p:nvPr/>
          </p:nvSpPr>
          <p:spPr>
            <a:xfrm>
              <a:off x="5224227" y="5871617"/>
              <a:ext cx="507843" cy="54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86" fill="norm" stroke="1" extrusionOk="0">
                  <a:moveTo>
                    <a:pt x="12170" y="2049"/>
                  </a:moveTo>
                  <a:cubicBezTo>
                    <a:pt x="10034" y="2611"/>
                    <a:pt x="7898" y="3174"/>
                    <a:pt x="6474" y="4692"/>
                  </a:cubicBezTo>
                  <a:cubicBezTo>
                    <a:pt x="5049" y="6211"/>
                    <a:pt x="4337" y="8686"/>
                    <a:pt x="4693" y="10767"/>
                  </a:cubicBezTo>
                  <a:cubicBezTo>
                    <a:pt x="5049" y="12848"/>
                    <a:pt x="6474" y="14536"/>
                    <a:pt x="8728" y="15211"/>
                  </a:cubicBezTo>
                  <a:cubicBezTo>
                    <a:pt x="10983" y="15886"/>
                    <a:pt x="14069" y="15548"/>
                    <a:pt x="16324" y="14367"/>
                  </a:cubicBezTo>
                  <a:cubicBezTo>
                    <a:pt x="18579" y="13186"/>
                    <a:pt x="20003" y="11161"/>
                    <a:pt x="20597" y="9080"/>
                  </a:cubicBezTo>
                  <a:cubicBezTo>
                    <a:pt x="21190" y="6998"/>
                    <a:pt x="20953" y="4861"/>
                    <a:pt x="19528" y="3230"/>
                  </a:cubicBezTo>
                  <a:cubicBezTo>
                    <a:pt x="18104" y="1598"/>
                    <a:pt x="15493" y="473"/>
                    <a:pt x="12823" y="811"/>
                  </a:cubicBezTo>
                  <a:cubicBezTo>
                    <a:pt x="10153" y="1149"/>
                    <a:pt x="7423" y="2949"/>
                    <a:pt x="5880" y="5199"/>
                  </a:cubicBezTo>
                  <a:cubicBezTo>
                    <a:pt x="4337" y="7449"/>
                    <a:pt x="3981" y="10149"/>
                    <a:pt x="4693" y="12286"/>
                  </a:cubicBezTo>
                  <a:cubicBezTo>
                    <a:pt x="5405" y="14423"/>
                    <a:pt x="7186" y="15998"/>
                    <a:pt x="9500" y="16673"/>
                  </a:cubicBezTo>
                  <a:cubicBezTo>
                    <a:pt x="11814" y="17348"/>
                    <a:pt x="14663" y="17123"/>
                    <a:pt x="16739" y="15717"/>
                  </a:cubicBezTo>
                  <a:cubicBezTo>
                    <a:pt x="18816" y="14311"/>
                    <a:pt x="20122" y="11723"/>
                    <a:pt x="20122" y="9080"/>
                  </a:cubicBezTo>
                  <a:cubicBezTo>
                    <a:pt x="20122" y="6436"/>
                    <a:pt x="18816" y="3736"/>
                    <a:pt x="16621" y="2048"/>
                  </a:cubicBezTo>
                  <a:cubicBezTo>
                    <a:pt x="14425" y="361"/>
                    <a:pt x="11339" y="-314"/>
                    <a:pt x="8550" y="136"/>
                  </a:cubicBezTo>
                  <a:cubicBezTo>
                    <a:pt x="5761" y="586"/>
                    <a:pt x="3269" y="2161"/>
                    <a:pt x="1845" y="4580"/>
                  </a:cubicBezTo>
                  <a:cubicBezTo>
                    <a:pt x="421" y="6999"/>
                    <a:pt x="65" y="10261"/>
                    <a:pt x="895" y="12511"/>
                  </a:cubicBezTo>
                  <a:cubicBezTo>
                    <a:pt x="1726" y="14761"/>
                    <a:pt x="3744" y="15998"/>
                    <a:pt x="6177" y="16167"/>
                  </a:cubicBezTo>
                  <a:cubicBezTo>
                    <a:pt x="8610" y="16336"/>
                    <a:pt x="11458" y="15436"/>
                    <a:pt x="13357" y="13580"/>
                  </a:cubicBezTo>
                  <a:cubicBezTo>
                    <a:pt x="15256" y="11724"/>
                    <a:pt x="16205" y="8911"/>
                    <a:pt x="16205" y="6717"/>
                  </a:cubicBezTo>
                  <a:cubicBezTo>
                    <a:pt x="16205" y="4523"/>
                    <a:pt x="15256" y="2948"/>
                    <a:pt x="13238" y="2330"/>
                  </a:cubicBezTo>
                  <a:cubicBezTo>
                    <a:pt x="11221" y="1711"/>
                    <a:pt x="8135" y="2048"/>
                    <a:pt x="5583" y="3680"/>
                  </a:cubicBezTo>
                  <a:cubicBezTo>
                    <a:pt x="3032" y="5311"/>
                    <a:pt x="1014" y="8236"/>
                    <a:pt x="302" y="10823"/>
                  </a:cubicBezTo>
                  <a:cubicBezTo>
                    <a:pt x="-410" y="13411"/>
                    <a:pt x="183" y="15661"/>
                    <a:pt x="1608" y="17067"/>
                  </a:cubicBezTo>
                  <a:cubicBezTo>
                    <a:pt x="3032" y="18474"/>
                    <a:pt x="5287" y="19036"/>
                    <a:pt x="7601" y="18417"/>
                  </a:cubicBezTo>
                  <a:cubicBezTo>
                    <a:pt x="9915" y="17798"/>
                    <a:pt x="12289" y="15998"/>
                    <a:pt x="14069" y="13523"/>
                  </a:cubicBezTo>
                  <a:cubicBezTo>
                    <a:pt x="15849" y="11048"/>
                    <a:pt x="17036" y="7899"/>
                    <a:pt x="17630" y="5705"/>
                  </a:cubicBezTo>
                  <a:cubicBezTo>
                    <a:pt x="18223" y="3511"/>
                    <a:pt x="18223" y="2274"/>
                    <a:pt x="17511" y="1542"/>
                  </a:cubicBezTo>
                  <a:cubicBezTo>
                    <a:pt x="16799" y="811"/>
                    <a:pt x="15375" y="586"/>
                    <a:pt x="13416" y="1880"/>
                  </a:cubicBezTo>
                  <a:cubicBezTo>
                    <a:pt x="11458" y="3174"/>
                    <a:pt x="8966" y="5986"/>
                    <a:pt x="7720" y="9248"/>
                  </a:cubicBezTo>
                  <a:cubicBezTo>
                    <a:pt x="6474" y="12511"/>
                    <a:pt x="6474" y="16223"/>
                    <a:pt x="6711" y="18305"/>
                  </a:cubicBezTo>
                  <a:cubicBezTo>
                    <a:pt x="6948" y="20386"/>
                    <a:pt x="7423" y="20836"/>
                    <a:pt x="7898" y="21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ha"/>
            <p:cNvSpPr/>
            <p:nvPr/>
          </p:nvSpPr>
          <p:spPr>
            <a:xfrm>
              <a:off x="7275120" y="4018621"/>
              <a:ext cx="399692" cy="42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062" fill="norm" stroke="1" extrusionOk="0">
                  <a:moveTo>
                    <a:pt x="19407" y="3132"/>
                  </a:moveTo>
                  <a:cubicBezTo>
                    <a:pt x="17907" y="2988"/>
                    <a:pt x="16407" y="2844"/>
                    <a:pt x="14607" y="4212"/>
                  </a:cubicBezTo>
                  <a:cubicBezTo>
                    <a:pt x="12807" y="5580"/>
                    <a:pt x="10707" y="8460"/>
                    <a:pt x="9807" y="10620"/>
                  </a:cubicBezTo>
                  <a:cubicBezTo>
                    <a:pt x="8907" y="12780"/>
                    <a:pt x="9207" y="14220"/>
                    <a:pt x="10407" y="15012"/>
                  </a:cubicBezTo>
                  <a:cubicBezTo>
                    <a:pt x="11607" y="15804"/>
                    <a:pt x="13707" y="15948"/>
                    <a:pt x="15807" y="14508"/>
                  </a:cubicBezTo>
                  <a:cubicBezTo>
                    <a:pt x="17907" y="13068"/>
                    <a:pt x="20007" y="10044"/>
                    <a:pt x="20607" y="7380"/>
                  </a:cubicBezTo>
                  <a:cubicBezTo>
                    <a:pt x="21207" y="4716"/>
                    <a:pt x="20307" y="2412"/>
                    <a:pt x="18207" y="1116"/>
                  </a:cubicBezTo>
                  <a:cubicBezTo>
                    <a:pt x="16107" y="-180"/>
                    <a:pt x="12807" y="-468"/>
                    <a:pt x="9507" y="900"/>
                  </a:cubicBezTo>
                  <a:cubicBezTo>
                    <a:pt x="6207" y="2268"/>
                    <a:pt x="2907" y="5292"/>
                    <a:pt x="1257" y="8244"/>
                  </a:cubicBezTo>
                  <a:cubicBezTo>
                    <a:pt x="-393" y="11196"/>
                    <a:pt x="-393" y="14076"/>
                    <a:pt x="1107" y="16524"/>
                  </a:cubicBezTo>
                  <a:cubicBezTo>
                    <a:pt x="2607" y="18972"/>
                    <a:pt x="5607" y="20988"/>
                    <a:pt x="8832" y="21060"/>
                  </a:cubicBezTo>
                  <a:cubicBezTo>
                    <a:pt x="12057" y="21132"/>
                    <a:pt x="15507" y="19260"/>
                    <a:pt x="17757" y="16812"/>
                  </a:cubicBezTo>
                  <a:cubicBezTo>
                    <a:pt x="20007" y="14364"/>
                    <a:pt x="21057" y="11340"/>
                    <a:pt x="20532" y="8820"/>
                  </a:cubicBezTo>
                  <a:cubicBezTo>
                    <a:pt x="20007" y="6300"/>
                    <a:pt x="17907" y="4284"/>
                    <a:pt x="15357" y="3708"/>
                  </a:cubicBezTo>
                  <a:cubicBezTo>
                    <a:pt x="12807" y="3132"/>
                    <a:pt x="9807" y="3996"/>
                    <a:pt x="7632" y="5868"/>
                  </a:cubicBezTo>
                  <a:cubicBezTo>
                    <a:pt x="5457" y="7740"/>
                    <a:pt x="4107" y="10620"/>
                    <a:pt x="4107" y="12708"/>
                  </a:cubicBezTo>
                  <a:cubicBezTo>
                    <a:pt x="4107" y="14796"/>
                    <a:pt x="5457" y="16092"/>
                    <a:pt x="7707" y="16452"/>
                  </a:cubicBezTo>
                  <a:cubicBezTo>
                    <a:pt x="9957" y="16812"/>
                    <a:pt x="13107" y="16236"/>
                    <a:pt x="15507" y="14796"/>
                  </a:cubicBezTo>
                  <a:cubicBezTo>
                    <a:pt x="17907" y="13356"/>
                    <a:pt x="19557" y="11052"/>
                    <a:pt x="19857" y="9396"/>
                  </a:cubicBezTo>
                  <a:cubicBezTo>
                    <a:pt x="20157" y="7740"/>
                    <a:pt x="19107" y="6732"/>
                    <a:pt x="16857" y="6660"/>
                  </a:cubicBezTo>
                  <a:cubicBezTo>
                    <a:pt x="14607" y="6588"/>
                    <a:pt x="11157" y="7452"/>
                    <a:pt x="9132" y="8172"/>
                  </a:cubicBezTo>
                  <a:cubicBezTo>
                    <a:pt x="7107" y="8892"/>
                    <a:pt x="6507" y="9468"/>
                    <a:pt x="6432" y="10044"/>
                  </a:cubicBezTo>
                  <a:cubicBezTo>
                    <a:pt x="6357" y="10620"/>
                    <a:pt x="6807" y="11196"/>
                    <a:pt x="7257" y="11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ha"/>
            <p:cNvSpPr/>
            <p:nvPr/>
          </p:nvSpPr>
          <p:spPr>
            <a:xfrm>
              <a:off x="4775910" y="793745"/>
              <a:ext cx="25956" cy="3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ha"/>
            <p:cNvSpPr/>
            <p:nvPr/>
          </p:nvSpPr>
          <p:spPr>
            <a:xfrm>
              <a:off x="4758607" y="1382052"/>
              <a:ext cx="25955" cy="2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ha"/>
            <p:cNvSpPr/>
            <p:nvPr/>
          </p:nvSpPr>
          <p:spPr>
            <a:xfrm>
              <a:off x="4749955" y="1805979"/>
              <a:ext cx="25956" cy="1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ha"/>
            <p:cNvSpPr/>
            <p:nvPr/>
          </p:nvSpPr>
          <p:spPr>
            <a:xfrm>
              <a:off x="4767258" y="2402937"/>
              <a:ext cx="34608" cy="2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ha"/>
            <p:cNvSpPr/>
            <p:nvPr/>
          </p:nvSpPr>
          <p:spPr>
            <a:xfrm>
              <a:off x="4697977" y="2844168"/>
              <a:ext cx="34676" cy="33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615"/>
                    <a:pt x="3363" y="9231"/>
                    <a:pt x="870" y="12831"/>
                  </a:cubicBezTo>
                  <a:cubicBezTo>
                    <a:pt x="-1622" y="16431"/>
                    <a:pt x="1701" y="19015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ha"/>
            <p:cNvSpPr/>
            <p:nvPr/>
          </p:nvSpPr>
          <p:spPr>
            <a:xfrm>
              <a:off x="4637485" y="3588203"/>
              <a:ext cx="17304" cy="12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ha"/>
            <p:cNvSpPr/>
            <p:nvPr/>
          </p:nvSpPr>
          <p:spPr>
            <a:xfrm>
              <a:off x="4647420" y="4263025"/>
              <a:ext cx="24672" cy="13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400"/>
                    <a:pt x="1332" y="10800"/>
                    <a:pt x="132" y="14400"/>
                  </a:cubicBezTo>
                  <a:cubicBezTo>
                    <a:pt x="-1068" y="18000"/>
                    <a:pt x="6132" y="19800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ha"/>
            <p:cNvSpPr/>
            <p:nvPr/>
          </p:nvSpPr>
          <p:spPr>
            <a:xfrm>
              <a:off x="4639506" y="4562830"/>
              <a:ext cx="119102" cy="21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786" fill="norm" stroke="1" extrusionOk="0">
                  <a:moveTo>
                    <a:pt x="8897" y="9674"/>
                  </a:moveTo>
                  <a:cubicBezTo>
                    <a:pt x="10954" y="8538"/>
                    <a:pt x="13011" y="7401"/>
                    <a:pt x="14040" y="5838"/>
                  </a:cubicBezTo>
                  <a:cubicBezTo>
                    <a:pt x="15069" y="4274"/>
                    <a:pt x="15069" y="2285"/>
                    <a:pt x="13783" y="1432"/>
                  </a:cubicBezTo>
                  <a:cubicBezTo>
                    <a:pt x="12497" y="580"/>
                    <a:pt x="9926" y="864"/>
                    <a:pt x="7611" y="2853"/>
                  </a:cubicBezTo>
                  <a:cubicBezTo>
                    <a:pt x="5297" y="4843"/>
                    <a:pt x="3240" y="8538"/>
                    <a:pt x="2211" y="11095"/>
                  </a:cubicBezTo>
                  <a:cubicBezTo>
                    <a:pt x="1183" y="13653"/>
                    <a:pt x="1183" y="15074"/>
                    <a:pt x="1440" y="16495"/>
                  </a:cubicBezTo>
                  <a:cubicBezTo>
                    <a:pt x="1697" y="17916"/>
                    <a:pt x="2211" y="19338"/>
                    <a:pt x="3754" y="20190"/>
                  </a:cubicBezTo>
                  <a:cubicBezTo>
                    <a:pt x="5297" y="21043"/>
                    <a:pt x="7869" y="21327"/>
                    <a:pt x="10697" y="18627"/>
                  </a:cubicBezTo>
                  <a:cubicBezTo>
                    <a:pt x="13526" y="15927"/>
                    <a:pt x="16611" y="10243"/>
                    <a:pt x="17897" y="6690"/>
                  </a:cubicBezTo>
                  <a:cubicBezTo>
                    <a:pt x="19183" y="3138"/>
                    <a:pt x="18669" y="1716"/>
                    <a:pt x="16097" y="864"/>
                  </a:cubicBezTo>
                  <a:cubicBezTo>
                    <a:pt x="13526" y="11"/>
                    <a:pt x="8897" y="-273"/>
                    <a:pt x="5811" y="295"/>
                  </a:cubicBezTo>
                  <a:cubicBezTo>
                    <a:pt x="2726" y="864"/>
                    <a:pt x="1183" y="2285"/>
                    <a:pt x="411" y="3990"/>
                  </a:cubicBezTo>
                  <a:cubicBezTo>
                    <a:pt x="-360" y="5695"/>
                    <a:pt x="-360" y="7685"/>
                    <a:pt x="3240" y="8822"/>
                  </a:cubicBezTo>
                  <a:cubicBezTo>
                    <a:pt x="6840" y="9959"/>
                    <a:pt x="14040" y="10243"/>
                    <a:pt x="21240" y="10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ha"/>
            <p:cNvSpPr/>
            <p:nvPr/>
          </p:nvSpPr>
          <p:spPr>
            <a:xfrm>
              <a:off x="4698046" y="4730210"/>
              <a:ext cx="1" cy="2595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ha"/>
            <p:cNvSpPr/>
            <p:nvPr/>
          </p:nvSpPr>
          <p:spPr>
            <a:xfrm>
              <a:off x="4477312" y="4478357"/>
              <a:ext cx="324554" cy="36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012" fill="norm" stroke="1" extrusionOk="0">
                  <a:moveTo>
                    <a:pt x="21512" y="2568"/>
                  </a:moveTo>
                  <a:cubicBezTo>
                    <a:pt x="18454" y="2568"/>
                    <a:pt x="15395" y="2568"/>
                    <a:pt x="12719" y="3572"/>
                  </a:cubicBezTo>
                  <a:cubicBezTo>
                    <a:pt x="10043" y="4577"/>
                    <a:pt x="7749" y="6586"/>
                    <a:pt x="6793" y="9014"/>
                  </a:cubicBezTo>
                  <a:cubicBezTo>
                    <a:pt x="5838" y="11442"/>
                    <a:pt x="6220" y="14288"/>
                    <a:pt x="7271" y="16465"/>
                  </a:cubicBezTo>
                  <a:cubicBezTo>
                    <a:pt x="8323" y="18642"/>
                    <a:pt x="10043" y="20149"/>
                    <a:pt x="12146" y="20735"/>
                  </a:cubicBezTo>
                  <a:cubicBezTo>
                    <a:pt x="14248" y="21321"/>
                    <a:pt x="16733" y="20986"/>
                    <a:pt x="18549" y="19647"/>
                  </a:cubicBezTo>
                  <a:cubicBezTo>
                    <a:pt x="20365" y="18307"/>
                    <a:pt x="21512" y="15963"/>
                    <a:pt x="21321" y="12949"/>
                  </a:cubicBezTo>
                  <a:cubicBezTo>
                    <a:pt x="21130" y="9935"/>
                    <a:pt x="19600" y="6251"/>
                    <a:pt x="17116" y="4074"/>
                  </a:cubicBezTo>
                  <a:cubicBezTo>
                    <a:pt x="14631" y="1898"/>
                    <a:pt x="11190" y="1228"/>
                    <a:pt x="8609" y="2316"/>
                  </a:cubicBezTo>
                  <a:cubicBezTo>
                    <a:pt x="6029" y="3405"/>
                    <a:pt x="4308" y="6251"/>
                    <a:pt x="4022" y="8930"/>
                  </a:cubicBezTo>
                  <a:cubicBezTo>
                    <a:pt x="3735" y="11609"/>
                    <a:pt x="4882" y="14121"/>
                    <a:pt x="6698" y="15963"/>
                  </a:cubicBezTo>
                  <a:cubicBezTo>
                    <a:pt x="8514" y="17805"/>
                    <a:pt x="10999" y="18977"/>
                    <a:pt x="13484" y="18809"/>
                  </a:cubicBezTo>
                  <a:cubicBezTo>
                    <a:pt x="15969" y="18642"/>
                    <a:pt x="18454" y="17135"/>
                    <a:pt x="19505" y="14121"/>
                  </a:cubicBezTo>
                  <a:cubicBezTo>
                    <a:pt x="20556" y="11107"/>
                    <a:pt x="20174" y="6586"/>
                    <a:pt x="18549" y="3740"/>
                  </a:cubicBezTo>
                  <a:cubicBezTo>
                    <a:pt x="16924" y="893"/>
                    <a:pt x="14057" y="-279"/>
                    <a:pt x="11094" y="56"/>
                  </a:cubicBezTo>
                  <a:cubicBezTo>
                    <a:pt x="8131" y="391"/>
                    <a:pt x="5073" y="2233"/>
                    <a:pt x="3066" y="3991"/>
                  </a:cubicBezTo>
                  <a:cubicBezTo>
                    <a:pt x="1059" y="5749"/>
                    <a:pt x="103" y="7423"/>
                    <a:pt x="8" y="9181"/>
                  </a:cubicBezTo>
                  <a:cubicBezTo>
                    <a:pt x="-88" y="10940"/>
                    <a:pt x="677" y="12781"/>
                    <a:pt x="2779" y="13702"/>
                  </a:cubicBezTo>
                  <a:cubicBezTo>
                    <a:pt x="4882" y="14623"/>
                    <a:pt x="8323" y="14623"/>
                    <a:pt x="11381" y="13702"/>
                  </a:cubicBezTo>
                  <a:cubicBezTo>
                    <a:pt x="14439" y="12781"/>
                    <a:pt x="17116" y="10940"/>
                    <a:pt x="18454" y="9600"/>
                  </a:cubicBezTo>
                  <a:cubicBezTo>
                    <a:pt x="19792" y="8261"/>
                    <a:pt x="19792" y="7423"/>
                    <a:pt x="19314" y="6921"/>
                  </a:cubicBezTo>
                  <a:cubicBezTo>
                    <a:pt x="18836" y="6419"/>
                    <a:pt x="17880" y="6251"/>
                    <a:pt x="16924" y="6251"/>
                  </a:cubicBezTo>
                  <a:cubicBezTo>
                    <a:pt x="15969" y="6251"/>
                    <a:pt x="15013" y="6419"/>
                    <a:pt x="14057" y="6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ha"/>
            <p:cNvSpPr/>
            <p:nvPr/>
          </p:nvSpPr>
          <p:spPr>
            <a:xfrm>
              <a:off x="2604365" y="6019294"/>
              <a:ext cx="207639" cy="15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ha"/>
            <p:cNvSpPr/>
            <p:nvPr/>
          </p:nvSpPr>
          <p:spPr>
            <a:xfrm>
              <a:off x="3062899" y="5777050"/>
              <a:ext cx="198987" cy="1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941"/>
                    <a:pt x="7513" y="12282"/>
                    <a:pt x="11113" y="8682"/>
                  </a:cubicBezTo>
                  <a:cubicBezTo>
                    <a:pt x="14713" y="5082"/>
                    <a:pt x="18157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ha"/>
            <p:cNvSpPr/>
            <p:nvPr/>
          </p:nvSpPr>
          <p:spPr>
            <a:xfrm>
              <a:off x="3720418" y="5309865"/>
              <a:ext cx="250897" cy="19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5965"/>
                    <a:pt x="6952" y="10330"/>
                    <a:pt x="10552" y="6730"/>
                  </a:cubicBezTo>
                  <a:cubicBezTo>
                    <a:pt x="14152" y="3130"/>
                    <a:pt x="17876" y="15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ha"/>
            <p:cNvSpPr/>
            <p:nvPr/>
          </p:nvSpPr>
          <p:spPr>
            <a:xfrm>
              <a:off x="4386589" y="4816726"/>
              <a:ext cx="216290" cy="20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500"/>
                    <a:pt x="8640" y="11400"/>
                    <a:pt x="12240" y="7800"/>
                  </a:cubicBezTo>
                  <a:cubicBezTo>
                    <a:pt x="15840" y="4200"/>
                    <a:pt x="18720" y="2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ha"/>
            <p:cNvSpPr/>
            <p:nvPr/>
          </p:nvSpPr>
          <p:spPr>
            <a:xfrm>
              <a:off x="5070063" y="4574482"/>
              <a:ext cx="155729" cy="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ha"/>
            <p:cNvSpPr/>
            <p:nvPr/>
          </p:nvSpPr>
          <p:spPr>
            <a:xfrm>
              <a:off x="5883311" y="4422696"/>
              <a:ext cx="242245" cy="1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571" y="2735"/>
                    <a:pt x="5143" y="-1585"/>
                    <a:pt x="8743" y="575"/>
                  </a:cubicBezTo>
                  <a:cubicBezTo>
                    <a:pt x="12343" y="2735"/>
                    <a:pt x="16971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ha"/>
            <p:cNvSpPr/>
            <p:nvPr/>
          </p:nvSpPr>
          <p:spPr>
            <a:xfrm>
              <a:off x="6359148" y="4349541"/>
              <a:ext cx="198987" cy="4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ha"/>
            <p:cNvSpPr/>
            <p:nvPr/>
          </p:nvSpPr>
          <p:spPr>
            <a:xfrm>
              <a:off x="6982061" y="4202464"/>
              <a:ext cx="285503" cy="2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ha"/>
            <p:cNvSpPr/>
            <p:nvPr/>
          </p:nvSpPr>
          <p:spPr>
            <a:xfrm>
              <a:off x="6503857" y="2632740"/>
              <a:ext cx="291028" cy="44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249" fill="norm" stroke="1" extrusionOk="0">
                  <a:moveTo>
                    <a:pt x="7722" y="5102"/>
                  </a:moveTo>
                  <a:cubicBezTo>
                    <a:pt x="7093" y="5648"/>
                    <a:pt x="6464" y="6195"/>
                    <a:pt x="6044" y="8109"/>
                  </a:cubicBezTo>
                  <a:cubicBezTo>
                    <a:pt x="5625" y="10023"/>
                    <a:pt x="5415" y="13304"/>
                    <a:pt x="5310" y="15286"/>
                  </a:cubicBezTo>
                  <a:cubicBezTo>
                    <a:pt x="5205" y="17269"/>
                    <a:pt x="5205" y="17952"/>
                    <a:pt x="6044" y="18431"/>
                  </a:cubicBezTo>
                  <a:cubicBezTo>
                    <a:pt x="6883" y="18909"/>
                    <a:pt x="8561" y="19183"/>
                    <a:pt x="10763" y="18157"/>
                  </a:cubicBezTo>
                  <a:cubicBezTo>
                    <a:pt x="12965" y="17132"/>
                    <a:pt x="15691" y="14808"/>
                    <a:pt x="17788" y="12484"/>
                  </a:cubicBezTo>
                  <a:cubicBezTo>
                    <a:pt x="19885" y="10160"/>
                    <a:pt x="21353" y="7836"/>
                    <a:pt x="21143" y="5717"/>
                  </a:cubicBezTo>
                  <a:cubicBezTo>
                    <a:pt x="20934" y="3598"/>
                    <a:pt x="19046" y="1684"/>
                    <a:pt x="17054" y="727"/>
                  </a:cubicBezTo>
                  <a:cubicBezTo>
                    <a:pt x="15062" y="-230"/>
                    <a:pt x="12965" y="-230"/>
                    <a:pt x="10658" y="659"/>
                  </a:cubicBezTo>
                  <a:cubicBezTo>
                    <a:pt x="8351" y="1547"/>
                    <a:pt x="5835" y="3324"/>
                    <a:pt x="4262" y="5854"/>
                  </a:cubicBezTo>
                  <a:cubicBezTo>
                    <a:pt x="2689" y="8383"/>
                    <a:pt x="2060" y="11664"/>
                    <a:pt x="2374" y="13988"/>
                  </a:cubicBezTo>
                  <a:cubicBezTo>
                    <a:pt x="2689" y="16312"/>
                    <a:pt x="3947" y="17679"/>
                    <a:pt x="5625" y="18431"/>
                  </a:cubicBezTo>
                  <a:cubicBezTo>
                    <a:pt x="7303" y="19183"/>
                    <a:pt x="9400" y="19319"/>
                    <a:pt x="11706" y="18089"/>
                  </a:cubicBezTo>
                  <a:cubicBezTo>
                    <a:pt x="14013" y="16859"/>
                    <a:pt x="16530" y="14261"/>
                    <a:pt x="17264" y="11322"/>
                  </a:cubicBezTo>
                  <a:cubicBezTo>
                    <a:pt x="17998" y="8383"/>
                    <a:pt x="16949" y="5102"/>
                    <a:pt x="15271" y="3256"/>
                  </a:cubicBezTo>
                  <a:cubicBezTo>
                    <a:pt x="13594" y="1411"/>
                    <a:pt x="11287" y="1000"/>
                    <a:pt x="9190" y="1137"/>
                  </a:cubicBezTo>
                  <a:cubicBezTo>
                    <a:pt x="7093" y="1274"/>
                    <a:pt x="5205" y="1957"/>
                    <a:pt x="3528" y="4076"/>
                  </a:cubicBezTo>
                  <a:cubicBezTo>
                    <a:pt x="1850" y="6195"/>
                    <a:pt x="382" y="9750"/>
                    <a:pt x="68" y="12621"/>
                  </a:cubicBezTo>
                  <a:cubicBezTo>
                    <a:pt x="-247" y="15492"/>
                    <a:pt x="592" y="17679"/>
                    <a:pt x="1536" y="19046"/>
                  </a:cubicBezTo>
                  <a:cubicBezTo>
                    <a:pt x="2479" y="20413"/>
                    <a:pt x="3528" y="20960"/>
                    <a:pt x="4576" y="21165"/>
                  </a:cubicBezTo>
                  <a:cubicBezTo>
                    <a:pt x="5625" y="21370"/>
                    <a:pt x="6673" y="21233"/>
                    <a:pt x="7722" y="20413"/>
                  </a:cubicBezTo>
                  <a:cubicBezTo>
                    <a:pt x="8770" y="19593"/>
                    <a:pt x="9819" y="18089"/>
                    <a:pt x="10763" y="15902"/>
                  </a:cubicBezTo>
                  <a:cubicBezTo>
                    <a:pt x="11706" y="13714"/>
                    <a:pt x="12545" y="10843"/>
                    <a:pt x="12965" y="9066"/>
                  </a:cubicBezTo>
                  <a:cubicBezTo>
                    <a:pt x="13384" y="7289"/>
                    <a:pt x="13384" y="6605"/>
                    <a:pt x="13070" y="5990"/>
                  </a:cubicBezTo>
                  <a:cubicBezTo>
                    <a:pt x="12755" y="5375"/>
                    <a:pt x="12126" y="4828"/>
                    <a:pt x="11287" y="4555"/>
                  </a:cubicBezTo>
                  <a:cubicBezTo>
                    <a:pt x="10448" y="4281"/>
                    <a:pt x="9400" y="4281"/>
                    <a:pt x="8036" y="5033"/>
                  </a:cubicBezTo>
                  <a:cubicBezTo>
                    <a:pt x="6673" y="5785"/>
                    <a:pt x="4996" y="7289"/>
                    <a:pt x="4157" y="8861"/>
                  </a:cubicBezTo>
                  <a:cubicBezTo>
                    <a:pt x="3318" y="10433"/>
                    <a:pt x="3318" y="12074"/>
                    <a:pt x="3423" y="13304"/>
                  </a:cubicBezTo>
                  <a:cubicBezTo>
                    <a:pt x="3528" y="14535"/>
                    <a:pt x="3737" y="15355"/>
                    <a:pt x="4367" y="15970"/>
                  </a:cubicBezTo>
                  <a:cubicBezTo>
                    <a:pt x="4996" y="16585"/>
                    <a:pt x="6044" y="16995"/>
                    <a:pt x="7093" y="17200"/>
                  </a:cubicBezTo>
                  <a:cubicBezTo>
                    <a:pt x="8141" y="17405"/>
                    <a:pt x="9190" y="17405"/>
                    <a:pt x="10029" y="17064"/>
                  </a:cubicBezTo>
                  <a:cubicBezTo>
                    <a:pt x="10868" y="16722"/>
                    <a:pt x="11497" y="16038"/>
                    <a:pt x="12021" y="14466"/>
                  </a:cubicBezTo>
                  <a:cubicBezTo>
                    <a:pt x="12545" y="12894"/>
                    <a:pt x="12965" y="10433"/>
                    <a:pt x="13174" y="8861"/>
                  </a:cubicBezTo>
                  <a:cubicBezTo>
                    <a:pt x="13384" y="7289"/>
                    <a:pt x="13384" y="6605"/>
                    <a:pt x="13070" y="5990"/>
                  </a:cubicBezTo>
                  <a:cubicBezTo>
                    <a:pt x="12755" y="5375"/>
                    <a:pt x="12126" y="4828"/>
                    <a:pt x="11287" y="4555"/>
                  </a:cubicBezTo>
                  <a:cubicBezTo>
                    <a:pt x="10448" y="4281"/>
                    <a:pt x="9400" y="4281"/>
                    <a:pt x="8666" y="4623"/>
                  </a:cubicBezTo>
                  <a:cubicBezTo>
                    <a:pt x="7932" y="4965"/>
                    <a:pt x="7512" y="5648"/>
                    <a:pt x="7407" y="6947"/>
                  </a:cubicBezTo>
                  <a:cubicBezTo>
                    <a:pt x="7303" y="8246"/>
                    <a:pt x="7512" y="10160"/>
                    <a:pt x="8141" y="11390"/>
                  </a:cubicBezTo>
                  <a:cubicBezTo>
                    <a:pt x="8770" y="12621"/>
                    <a:pt x="9819" y="13167"/>
                    <a:pt x="10763" y="13236"/>
                  </a:cubicBezTo>
                  <a:cubicBezTo>
                    <a:pt x="11706" y="13304"/>
                    <a:pt x="12545" y="12894"/>
                    <a:pt x="13384" y="124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ha"/>
            <p:cNvSpPr/>
            <p:nvPr/>
          </p:nvSpPr>
          <p:spPr>
            <a:xfrm>
              <a:off x="5242132" y="773916"/>
              <a:ext cx="270959" cy="22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0971" fill="norm" stroke="1" extrusionOk="0">
                  <a:moveTo>
                    <a:pt x="20784" y="9833"/>
                  </a:moveTo>
                  <a:cubicBezTo>
                    <a:pt x="19448" y="7700"/>
                    <a:pt x="18111" y="5567"/>
                    <a:pt x="16887" y="4500"/>
                  </a:cubicBezTo>
                  <a:cubicBezTo>
                    <a:pt x="15662" y="3433"/>
                    <a:pt x="14549" y="3433"/>
                    <a:pt x="12767" y="4233"/>
                  </a:cubicBezTo>
                  <a:cubicBezTo>
                    <a:pt x="10986" y="5033"/>
                    <a:pt x="8536" y="6633"/>
                    <a:pt x="7089" y="8100"/>
                  </a:cubicBezTo>
                  <a:cubicBezTo>
                    <a:pt x="5641" y="9567"/>
                    <a:pt x="5196" y="10900"/>
                    <a:pt x="5864" y="12367"/>
                  </a:cubicBezTo>
                  <a:cubicBezTo>
                    <a:pt x="6532" y="13833"/>
                    <a:pt x="8314" y="15433"/>
                    <a:pt x="10429" y="15700"/>
                  </a:cubicBezTo>
                  <a:cubicBezTo>
                    <a:pt x="12544" y="15967"/>
                    <a:pt x="14994" y="14900"/>
                    <a:pt x="16887" y="12633"/>
                  </a:cubicBezTo>
                  <a:cubicBezTo>
                    <a:pt x="18779" y="10367"/>
                    <a:pt x="20116" y="6900"/>
                    <a:pt x="20672" y="4500"/>
                  </a:cubicBezTo>
                  <a:cubicBezTo>
                    <a:pt x="21229" y="2100"/>
                    <a:pt x="21006" y="767"/>
                    <a:pt x="18445" y="233"/>
                  </a:cubicBezTo>
                  <a:cubicBezTo>
                    <a:pt x="15885" y="-300"/>
                    <a:pt x="10986" y="-33"/>
                    <a:pt x="7423" y="2233"/>
                  </a:cubicBezTo>
                  <a:cubicBezTo>
                    <a:pt x="3860" y="4500"/>
                    <a:pt x="1633" y="8767"/>
                    <a:pt x="631" y="11567"/>
                  </a:cubicBezTo>
                  <a:cubicBezTo>
                    <a:pt x="-371" y="14367"/>
                    <a:pt x="-148" y="15700"/>
                    <a:pt x="1076" y="16900"/>
                  </a:cubicBezTo>
                  <a:cubicBezTo>
                    <a:pt x="2301" y="18100"/>
                    <a:pt x="4528" y="19167"/>
                    <a:pt x="7089" y="18900"/>
                  </a:cubicBezTo>
                  <a:cubicBezTo>
                    <a:pt x="9650" y="18633"/>
                    <a:pt x="12544" y="17033"/>
                    <a:pt x="14326" y="14767"/>
                  </a:cubicBezTo>
                  <a:cubicBezTo>
                    <a:pt x="16107" y="12500"/>
                    <a:pt x="16775" y="9567"/>
                    <a:pt x="15996" y="7433"/>
                  </a:cubicBezTo>
                  <a:cubicBezTo>
                    <a:pt x="15217" y="5300"/>
                    <a:pt x="12990" y="3967"/>
                    <a:pt x="10874" y="3833"/>
                  </a:cubicBezTo>
                  <a:cubicBezTo>
                    <a:pt x="8759" y="3700"/>
                    <a:pt x="6755" y="4767"/>
                    <a:pt x="5307" y="7033"/>
                  </a:cubicBezTo>
                  <a:cubicBezTo>
                    <a:pt x="3860" y="9300"/>
                    <a:pt x="2969" y="12767"/>
                    <a:pt x="3526" y="15567"/>
                  </a:cubicBezTo>
                  <a:cubicBezTo>
                    <a:pt x="4083" y="18367"/>
                    <a:pt x="6087" y="20500"/>
                    <a:pt x="8202" y="20900"/>
                  </a:cubicBezTo>
                  <a:cubicBezTo>
                    <a:pt x="10318" y="21300"/>
                    <a:pt x="12544" y="19967"/>
                    <a:pt x="13769" y="17833"/>
                  </a:cubicBezTo>
                  <a:cubicBezTo>
                    <a:pt x="14994" y="15700"/>
                    <a:pt x="15217" y="12767"/>
                    <a:pt x="13881" y="10100"/>
                  </a:cubicBezTo>
                  <a:cubicBezTo>
                    <a:pt x="12544" y="7433"/>
                    <a:pt x="9650" y="5033"/>
                    <a:pt x="7200" y="4633"/>
                  </a:cubicBezTo>
                  <a:cubicBezTo>
                    <a:pt x="4751" y="4233"/>
                    <a:pt x="2747" y="5833"/>
                    <a:pt x="1856" y="7700"/>
                  </a:cubicBezTo>
                  <a:cubicBezTo>
                    <a:pt x="965" y="9567"/>
                    <a:pt x="1188" y="11700"/>
                    <a:pt x="1410" y="1383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ha"/>
            <p:cNvSpPr/>
            <p:nvPr/>
          </p:nvSpPr>
          <p:spPr>
            <a:xfrm>
              <a:off x="4288421" y="3381990"/>
              <a:ext cx="207756" cy="43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46" fill="norm" stroke="1" extrusionOk="0">
                  <a:moveTo>
                    <a:pt x="8297" y="10162"/>
                  </a:moveTo>
                  <a:cubicBezTo>
                    <a:pt x="6817" y="10304"/>
                    <a:pt x="5338" y="10446"/>
                    <a:pt x="3858" y="11654"/>
                  </a:cubicBezTo>
                  <a:cubicBezTo>
                    <a:pt x="2379" y="12862"/>
                    <a:pt x="900" y="15135"/>
                    <a:pt x="308" y="16628"/>
                  </a:cubicBezTo>
                  <a:cubicBezTo>
                    <a:pt x="-284" y="18120"/>
                    <a:pt x="12" y="18830"/>
                    <a:pt x="900" y="19399"/>
                  </a:cubicBezTo>
                  <a:cubicBezTo>
                    <a:pt x="1787" y="19967"/>
                    <a:pt x="3267" y="20393"/>
                    <a:pt x="5486" y="19683"/>
                  </a:cubicBezTo>
                  <a:cubicBezTo>
                    <a:pt x="7705" y="18972"/>
                    <a:pt x="10664" y="17125"/>
                    <a:pt x="12291" y="15207"/>
                  </a:cubicBezTo>
                  <a:cubicBezTo>
                    <a:pt x="13919" y="13288"/>
                    <a:pt x="14215" y="11299"/>
                    <a:pt x="13771" y="10020"/>
                  </a:cubicBezTo>
                  <a:cubicBezTo>
                    <a:pt x="13327" y="8741"/>
                    <a:pt x="12143" y="8172"/>
                    <a:pt x="10812" y="7959"/>
                  </a:cubicBezTo>
                  <a:cubicBezTo>
                    <a:pt x="9480" y="7746"/>
                    <a:pt x="8001" y="7888"/>
                    <a:pt x="6521" y="9238"/>
                  </a:cubicBezTo>
                  <a:cubicBezTo>
                    <a:pt x="5042" y="10588"/>
                    <a:pt x="3563" y="13146"/>
                    <a:pt x="3415" y="15064"/>
                  </a:cubicBezTo>
                  <a:cubicBezTo>
                    <a:pt x="3267" y="16983"/>
                    <a:pt x="4450" y="18262"/>
                    <a:pt x="6965" y="18830"/>
                  </a:cubicBezTo>
                  <a:cubicBezTo>
                    <a:pt x="9480" y="19399"/>
                    <a:pt x="13327" y="19257"/>
                    <a:pt x="16286" y="17907"/>
                  </a:cubicBezTo>
                  <a:cubicBezTo>
                    <a:pt x="19245" y="16557"/>
                    <a:pt x="21316" y="13999"/>
                    <a:pt x="21316" y="11654"/>
                  </a:cubicBezTo>
                  <a:cubicBezTo>
                    <a:pt x="21316" y="9309"/>
                    <a:pt x="19245" y="7178"/>
                    <a:pt x="16138" y="5828"/>
                  </a:cubicBezTo>
                  <a:cubicBezTo>
                    <a:pt x="13031" y="4478"/>
                    <a:pt x="8889" y="3909"/>
                    <a:pt x="6226" y="4620"/>
                  </a:cubicBezTo>
                  <a:cubicBezTo>
                    <a:pt x="3563" y="5330"/>
                    <a:pt x="2379" y="7320"/>
                    <a:pt x="2083" y="9451"/>
                  </a:cubicBezTo>
                  <a:cubicBezTo>
                    <a:pt x="1787" y="11583"/>
                    <a:pt x="2379" y="13857"/>
                    <a:pt x="4154" y="15278"/>
                  </a:cubicBezTo>
                  <a:cubicBezTo>
                    <a:pt x="5930" y="16699"/>
                    <a:pt x="8889" y="17267"/>
                    <a:pt x="11552" y="17196"/>
                  </a:cubicBezTo>
                  <a:cubicBezTo>
                    <a:pt x="14215" y="17125"/>
                    <a:pt x="16582" y="16414"/>
                    <a:pt x="17765" y="14425"/>
                  </a:cubicBezTo>
                  <a:cubicBezTo>
                    <a:pt x="18949" y="12435"/>
                    <a:pt x="18949" y="9167"/>
                    <a:pt x="17765" y="6538"/>
                  </a:cubicBezTo>
                  <a:cubicBezTo>
                    <a:pt x="16582" y="3909"/>
                    <a:pt x="14215" y="1920"/>
                    <a:pt x="12143" y="854"/>
                  </a:cubicBezTo>
                  <a:cubicBezTo>
                    <a:pt x="10072" y="-212"/>
                    <a:pt x="8297" y="-354"/>
                    <a:pt x="6817" y="854"/>
                  </a:cubicBezTo>
                  <a:cubicBezTo>
                    <a:pt x="5338" y="2062"/>
                    <a:pt x="4154" y="4620"/>
                    <a:pt x="4006" y="7817"/>
                  </a:cubicBezTo>
                  <a:cubicBezTo>
                    <a:pt x="3858" y="11014"/>
                    <a:pt x="4746" y="14851"/>
                    <a:pt x="6521" y="17196"/>
                  </a:cubicBezTo>
                  <a:cubicBezTo>
                    <a:pt x="8297" y="19541"/>
                    <a:pt x="10960" y="20393"/>
                    <a:pt x="13623" y="2124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ha"/>
            <p:cNvSpPr/>
            <p:nvPr/>
          </p:nvSpPr>
          <p:spPr>
            <a:xfrm>
              <a:off x="3486826" y="3640787"/>
              <a:ext cx="165444" cy="25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194" fill="norm" stroke="1" extrusionOk="0">
                  <a:moveTo>
                    <a:pt x="0" y="12184"/>
                  </a:moveTo>
                  <a:cubicBezTo>
                    <a:pt x="2520" y="10504"/>
                    <a:pt x="5040" y="8824"/>
                    <a:pt x="7200" y="7024"/>
                  </a:cubicBezTo>
                  <a:cubicBezTo>
                    <a:pt x="9360" y="5224"/>
                    <a:pt x="11160" y="3304"/>
                    <a:pt x="11340" y="2704"/>
                  </a:cubicBezTo>
                  <a:cubicBezTo>
                    <a:pt x="11520" y="2104"/>
                    <a:pt x="10080" y="2824"/>
                    <a:pt x="8640" y="4264"/>
                  </a:cubicBezTo>
                  <a:cubicBezTo>
                    <a:pt x="7200" y="5704"/>
                    <a:pt x="5760" y="7864"/>
                    <a:pt x="5040" y="9544"/>
                  </a:cubicBezTo>
                  <a:cubicBezTo>
                    <a:pt x="4320" y="11224"/>
                    <a:pt x="4320" y="12424"/>
                    <a:pt x="5040" y="13384"/>
                  </a:cubicBezTo>
                  <a:cubicBezTo>
                    <a:pt x="5760" y="14344"/>
                    <a:pt x="7200" y="15064"/>
                    <a:pt x="8640" y="15064"/>
                  </a:cubicBezTo>
                  <a:cubicBezTo>
                    <a:pt x="10080" y="15064"/>
                    <a:pt x="11520" y="14344"/>
                    <a:pt x="13320" y="12664"/>
                  </a:cubicBezTo>
                  <a:cubicBezTo>
                    <a:pt x="15120" y="10984"/>
                    <a:pt x="17280" y="8344"/>
                    <a:pt x="18180" y="6424"/>
                  </a:cubicBezTo>
                  <a:cubicBezTo>
                    <a:pt x="19080" y="4504"/>
                    <a:pt x="18720" y="3304"/>
                    <a:pt x="17460" y="2584"/>
                  </a:cubicBezTo>
                  <a:cubicBezTo>
                    <a:pt x="16200" y="1864"/>
                    <a:pt x="14040" y="1624"/>
                    <a:pt x="11700" y="2344"/>
                  </a:cubicBezTo>
                  <a:cubicBezTo>
                    <a:pt x="9360" y="3064"/>
                    <a:pt x="6840" y="4744"/>
                    <a:pt x="4680" y="7624"/>
                  </a:cubicBezTo>
                  <a:cubicBezTo>
                    <a:pt x="2520" y="10504"/>
                    <a:pt x="720" y="14584"/>
                    <a:pt x="180" y="17224"/>
                  </a:cubicBezTo>
                  <a:cubicBezTo>
                    <a:pt x="-360" y="19864"/>
                    <a:pt x="360" y="21064"/>
                    <a:pt x="2700" y="21184"/>
                  </a:cubicBezTo>
                  <a:cubicBezTo>
                    <a:pt x="5040" y="21304"/>
                    <a:pt x="9000" y="20344"/>
                    <a:pt x="12240" y="18544"/>
                  </a:cubicBezTo>
                  <a:cubicBezTo>
                    <a:pt x="15480" y="16744"/>
                    <a:pt x="18000" y="14104"/>
                    <a:pt x="18540" y="11344"/>
                  </a:cubicBezTo>
                  <a:cubicBezTo>
                    <a:pt x="19080" y="8584"/>
                    <a:pt x="17640" y="5704"/>
                    <a:pt x="15120" y="4144"/>
                  </a:cubicBezTo>
                  <a:cubicBezTo>
                    <a:pt x="12600" y="2584"/>
                    <a:pt x="9000" y="2344"/>
                    <a:pt x="6480" y="2584"/>
                  </a:cubicBezTo>
                  <a:cubicBezTo>
                    <a:pt x="3960" y="2824"/>
                    <a:pt x="2520" y="3544"/>
                    <a:pt x="1980" y="5224"/>
                  </a:cubicBezTo>
                  <a:cubicBezTo>
                    <a:pt x="1440" y="6904"/>
                    <a:pt x="1800" y="9544"/>
                    <a:pt x="2880" y="11344"/>
                  </a:cubicBezTo>
                  <a:cubicBezTo>
                    <a:pt x="3960" y="13144"/>
                    <a:pt x="5760" y="14104"/>
                    <a:pt x="8820" y="13624"/>
                  </a:cubicBezTo>
                  <a:cubicBezTo>
                    <a:pt x="11880" y="13144"/>
                    <a:pt x="16200" y="11224"/>
                    <a:pt x="18540" y="9064"/>
                  </a:cubicBezTo>
                  <a:cubicBezTo>
                    <a:pt x="20880" y="6904"/>
                    <a:pt x="21240" y="4504"/>
                    <a:pt x="19800" y="2704"/>
                  </a:cubicBezTo>
                  <a:cubicBezTo>
                    <a:pt x="18360" y="904"/>
                    <a:pt x="15120" y="-296"/>
                    <a:pt x="12240" y="64"/>
                  </a:cubicBezTo>
                  <a:cubicBezTo>
                    <a:pt x="9360" y="424"/>
                    <a:pt x="6840" y="2344"/>
                    <a:pt x="5580" y="3904"/>
                  </a:cubicBezTo>
                  <a:cubicBezTo>
                    <a:pt x="4320" y="5464"/>
                    <a:pt x="4320" y="6664"/>
                    <a:pt x="6840" y="7144"/>
                  </a:cubicBezTo>
                  <a:cubicBezTo>
                    <a:pt x="9360" y="7624"/>
                    <a:pt x="14400" y="7384"/>
                    <a:pt x="19440" y="7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ha"/>
            <p:cNvSpPr/>
            <p:nvPr/>
          </p:nvSpPr>
          <p:spPr>
            <a:xfrm>
              <a:off x="441473" y="3755466"/>
              <a:ext cx="3382765" cy="28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498"/>
                    <a:pt x="0" y="19396"/>
                    <a:pt x="46" y="18624"/>
                  </a:cubicBezTo>
                  <a:cubicBezTo>
                    <a:pt x="92" y="17853"/>
                    <a:pt x="184" y="17412"/>
                    <a:pt x="497" y="17192"/>
                  </a:cubicBezTo>
                  <a:cubicBezTo>
                    <a:pt x="810" y="16971"/>
                    <a:pt x="1344" y="16971"/>
                    <a:pt x="1915" y="16641"/>
                  </a:cubicBezTo>
                  <a:cubicBezTo>
                    <a:pt x="2486" y="16310"/>
                    <a:pt x="3094" y="15649"/>
                    <a:pt x="3692" y="14657"/>
                  </a:cubicBezTo>
                  <a:cubicBezTo>
                    <a:pt x="4291" y="13665"/>
                    <a:pt x="4880" y="12343"/>
                    <a:pt x="5497" y="10910"/>
                  </a:cubicBezTo>
                  <a:cubicBezTo>
                    <a:pt x="6114" y="9478"/>
                    <a:pt x="6758" y="7935"/>
                    <a:pt x="7366" y="6502"/>
                  </a:cubicBezTo>
                  <a:cubicBezTo>
                    <a:pt x="7973" y="5069"/>
                    <a:pt x="8544" y="3747"/>
                    <a:pt x="9134" y="2755"/>
                  </a:cubicBezTo>
                  <a:cubicBezTo>
                    <a:pt x="9723" y="1763"/>
                    <a:pt x="10330" y="1102"/>
                    <a:pt x="10957" y="882"/>
                  </a:cubicBezTo>
                  <a:cubicBezTo>
                    <a:pt x="11583" y="661"/>
                    <a:pt x="12227" y="882"/>
                    <a:pt x="12927" y="882"/>
                  </a:cubicBezTo>
                  <a:cubicBezTo>
                    <a:pt x="13627" y="882"/>
                    <a:pt x="14382" y="661"/>
                    <a:pt x="15109" y="441"/>
                  </a:cubicBezTo>
                  <a:cubicBezTo>
                    <a:pt x="15836" y="220"/>
                    <a:pt x="16536" y="0"/>
                    <a:pt x="17144" y="0"/>
                  </a:cubicBezTo>
                  <a:cubicBezTo>
                    <a:pt x="17751" y="0"/>
                    <a:pt x="18267" y="220"/>
                    <a:pt x="18737" y="551"/>
                  </a:cubicBezTo>
                  <a:cubicBezTo>
                    <a:pt x="19206" y="882"/>
                    <a:pt x="19630" y="1322"/>
                    <a:pt x="20099" y="1433"/>
                  </a:cubicBezTo>
                  <a:cubicBezTo>
                    <a:pt x="20569" y="1543"/>
                    <a:pt x="21084" y="1322"/>
                    <a:pt x="21600" y="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ha"/>
            <p:cNvSpPr/>
            <p:nvPr/>
          </p:nvSpPr>
          <p:spPr>
            <a:xfrm>
              <a:off x="3535707" y="3539601"/>
              <a:ext cx="349092" cy="39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507" fill="norm" stroke="1" extrusionOk="0">
                  <a:moveTo>
                    <a:pt x="13356" y="6487"/>
                  </a:moveTo>
                  <a:cubicBezTo>
                    <a:pt x="10897" y="6192"/>
                    <a:pt x="8438" y="5896"/>
                    <a:pt x="6156" y="7227"/>
                  </a:cubicBezTo>
                  <a:cubicBezTo>
                    <a:pt x="3873" y="8559"/>
                    <a:pt x="1765" y="11518"/>
                    <a:pt x="887" y="13811"/>
                  </a:cubicBezTo>
                  <a:cubicBezTo>
                    <a:pt x="9" y="16104"/>
                    <a:pt x="360" y="17731"/>
                    <a:pt x="1941" y="18989"/>
                  </a:cubicBezTo>
                  <a:cubicBezTo>
                    <a:pt x="3521" y="20246"/>
                    <a:pt x="6331" y="21134"/>
                    <a:pt x="9404" y="19950"/>
                  </a:cubicBezTo>
                  <a:cubicBezTo>
                    <a:pt x="12478" y="18767"/>
                    <a:pt x="15814" y="15512"/>
                    <a:pt x="17131" y="11961"/>
                  </a:cubicBezTo>
                  <a:cubicBezTo>
                    <a:pt x="18448" y="8411"/>
                    <a:pt x="17746" y="4564"/>
                    <a:pt x="15726" y="2345"/>
                  </a:cubicBezTo>
                  <a:cubicBezTo>
                    <a:pt x="13707" y="126"/>
                    <a:pt x="10370" y="-466"/>
                    <a:pt x="7560" y="348"/>
                  </a:cubicBezTo>
                  <a:cubicBezTo>
                    <a:pt x="4751" y="1161"/>
                    <a:pt x="2468" y="3381"/>
                    <a:pt x="1238" y="6413"/>
                  </a:cubicBezTo>
                  <a:cubicBezTo>
                    <a:pt x="9" y="9446"/>
                    <a:pt x="-166" y="13293"/>
                    <a:pt x="1502" y="15956"/>
                  </a:cubicBezTo>
                  <a:cubicBezTo>
                    <a:pt x="3170" y="18619"/>
                    <a:pt x="6682" y="20098"/>
                    <a:pt x="9756" y="20394"/>
                  </a:cubicBezTo>
                  <a:cubicBezTo>
                    <a:pt x="12829" y="20690"/>
                    <a:pt x="15463" y="19802"/>
                    <a:pt x="17395" y="17435"/>
                  </a:cubicBezTo>
                  <a:cubicBezTo>
                    <a:pt x="19326" y="15068"/>
                    <a:pt x="20556" y="11222"/>
                    <a:pt x="19941" y="8485"/>
                  </a:cubicBezTo>
                  <a:cubicBezTo>
                    <a:pt x="19326" y="5748"/>
                    <a:pt x="16868" y="4120"/>
                    <a:pt x="13531" y="4342"/>
                  </a:cubicBezTo>
                  <a:cubicBezTo>
                    <a:pt x="10195" y="4564"/>
                    <a:pt x="5980" y="6635"/>
                    <a:pt x="3346" y="9372"/>
                  </a:cubicBezTo>
                  <a:cubicBezTo>
                    <a:pt x="712" y="12109"/>
                    <a:pt x="-342" y="15512"/>
                    <a:pt x="97" y="17657"/>
                  </a:cubicBezTo>
                  <a:cubicBezTo>
                    <a:pt x="536" y="19802"/>
                    <a:pt x="2468" y="20690"/>
                    <a:pt x="5892" y="19950"/>
                  </a:cubicBezTo>
                  <a:cubicBezTo>
                    <a:pt x="9317" y="19211"/>
                    <a:pt x="14234" y="16844"/>
                    <a:pt x="17043" y="15142"/>
                  </a:cubicBezTo>
                  <a:cubicBezTo>
                    <a:pt x="19853" y="13441"/>
                    <a:pt x="20556" y="12405"/>
                    <a:pt x="21258" y="1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ha"/>
            <p:cNvSpPr/>
            <p:nvPr/>
          </p:nvSpPr>
          <p:spPr>
            <a:xfrm>
              <a:off x="128746" y="3787189"/>
              <a:ext cx="503062" cy="38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32" fill="norm" stroke="1" extrusionOk="0">
                  <a:moveTo>
                    <a:pt x="11100" y="0"/>
                  </a:moveTo>
                  <a:cubicBezTo>
                    <a:pt x="8032" y="967"/>
                    <a:pt x="4964" y="1934"/>
                    <a:pt x="3123" y="2660"/>
                  </a:cubicBezTo>
                  <a:cubicBezTo>
                    <a:pt x="1282" y="3385"/>
                    <a:pt x="668" y="3869"/>
                    <a:pt x="300" y="4916"/>
                  </a:cubicBezTo>
                  <a:cubicBezTo>
                    <a:pt x="-68" y="5964"/>
                    <a:pt x="-191" y="7576"/>
                    <a:pt x="484" y="10075"/>
                  </a:cubicBezTo>
                  <a:cubicBezTo>
                    <a:pt x="1159" y="12573"/>
                    <a:pt x="2632" y="15958"/>
                    <a:pt x="4595" y="18215"/>
                  </a:cubicBezTo>
                  <a:cubicBezTo>
                    <a:pt x="6559" y="20472"/>
                    <a:pt x="9014" y="21600"/>
                    <a:pt x="11223" y="21278"/>
                  </a:cubicBezTo>
                  <a:cubicBezTo>
                    <a:pt x="13432" y="20955"/>
                    <a:pt x="15395" y="19182"/>
                    <a:pt x="16684" y="16684"/>
                  </a:cubicBezTo>
                  <a:cubicBezTo>
                    <a:pt x="17973" y="14185"/>
                    <a:pt x="18586" y="10961"/>
                    <a:pt x="18341" y="8301"/>
                  </a:cubicBezTo>
                  <a:cubicBezTo>
                    <a:pt x="18095" y="5642"/>
                    <a:pt x="16991" y="3546"/>
                    <a:pt x="15641" y="2337"/>
                  </a:cubicBezTo>
                  <a:cubicBezTo>
                    <a:pt x="14291" y="1128"/>
                    <a:pt x="12695" y="806"/>
                    <a:pt x="11223" y="1531"/>
                  </a:cubicBezTo>
                  <a:cubicBezTo>
                    <a:pt x="9750" y="2257"/>
                    <a:pt x="8400" y="4030"/>
                    <a:pt x="7602" y="6206"/>
                  </a:cubicBezTo>
                  <a:cubicBezTo>
                    <a:pt x="6804" y="8382"/>
                    <a:pt x="6559" y="10961"/>
                    <a:pt x="6989" y="12815"/>
                  </a:cubicBezTo>
                  <a:cubicBezTo>
                    <a:pt x="7418" y="14669"/>
                    <a:pt x="8523" y="15797"/>
                    <a:pt x="10670" y="15233"/>
                  </a:cubicBezTo>
                  <a:cubicBezTo>
                    <a:pt x="12818" y="14669"/>
                    <a:pt x="16009" y="12412"/>
                    <a:pt x="17973" y="10800"/>
                  </a:cubicBezTo>
                  <a:cubicBezTo>
                    <a:pt x="19936" y="9188"/>
                    <a:pt x="20673" y="8221"/>
                    <a:pt x="21409" y="7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ha"/>
            <p:cNvSpPr/>
            <p:nvPr/>
          </p:nvSpPr>
          <p:spPr>
            <a:xfrm>
              <a:off x="292854" y="1840585"/>
              <a:ext cx="2449938" cy="19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68" fill="norm" stroke="1" extrusionOk="0">
                  <a:moveTo>
                    <a:pt x="547" y="21179"/>
                  </a:moveTo>
                  <a:cubicBezTo>
                    <a:pt x="445" y="21276"/>
                    <a:pt x="344" y="21373"/>
                    <a:pt x="229" y="21454"/>
                  </a:cubicBezTo>
                  <a:cubicBezTo>
                    <a:pt x="115" y="21535"/>
                    <a:pt x="-12" y="21600"/>
                    <a:pt x="1" y="21551"/>
                  </a:cubicBezTo>
                  <a:cubicBezTo>
                    <a:pt x="13" y="21503"/>
                    <a:pt x="166" y="21341"/>
                    <a:pt x="496" y="20936"/>
                  </a:cubicBezTo>
                  <a:cubicBezTo>
                    <a:pt x="827" y="20531"/>
                    <a:pt x="1335" y="19884"/>
                    <a:pt x="1945" y="19171"/>
                  </a:cubicBezTo>
                  <a:cubicBezTo>
                    <a:pt x="2555" y="18459"/>
                    <a:pt x="3266" y="17682"/>
                    <a:pt x="3978" y="16904"/>
                  </a:cubicBezTo>
                  <a:cubicBezTo>
                    <a:pt x="4689" y="16127"/>
                    <a:pt x="5401" y="15350"/>
                    <a:pt x="6138" y="14573"/>
                  </a:cubicBezTo>
                  <a:cubicBezTo>
                    <a:pt x="6875" y="13796"/>
                    <a:pt x="7637" y="13018"/>
                    <a:pt x="8399" y="12241"/>
                  </a:cubicBezTo>
                  <a:cubicBezTo>
                    <a:pt x="9162" y="11464"/>
                    <a:pt x="9924" y="10687"/>
                    <a:pt x="10724" y="9909"/>
                  </a:cubicBezTo>
                  <a:cubicBezTo>
                    <a:pt x="11525" y="9132"/>
                    <a:pt x="12364" y="8355"/>
                    <a:pt x="13151" y="7626"/>
                  </a:cubicBezTo>
                  <a:cubicBezTo>
                    <a:pt x="13939" y="6898"/>
                    <a:pt x="14676" y="6218"/>
                    <a:pt x="15349" y="5554"/>
                  </a:cubicBezTo>
                  <a:cubicBezTo>
                    <a:pt x="16023" y="4890"/>
                    <a:pt x="16633" y="4242"/>
                    <a:pt x="17179" y="3676"/>
                  </a:cubicBezTo>
                  <a:cubicBezTo>
                    <a:pt x="17725" y="3109"/>
                    <a:pt x="18208" y="2623"/>
                    <a:pt x="18716" y="2154"/>
                  </a:cubicBezTo>
                  <a:cubicBezTo>
                    <a:pt x="19225" y="1684"/>
                    <a:pt x="19758" y="1231"/>
                    <a:pt x="20140" y="923"/>
                  </a:cubicBezTo>
                  <a:cubicBezTo>
                    <a:pt x="20521" y="615"/>
                    <a:pt x="20749" y="453"/>
                    <a:pt x="20940" y="324"/>
                  </a:cubicBezTo>
                  <a:cubicBezTo>
                    <a:pt x="21131" y="194"/>
                    <a:pt x="21283" y="97"/>
                    <a:pt x="21385" y="49"/>
                  </a:cubicBezTo>
                  <a:cubicBezTo>
                    <a:pt x="21486" y="0"/>
                    <a:pt x="21537" y="0"/>
                    <a:pt x="215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ha"/>
            <p:cNvSpPr/>
            <p:nvPr/>
          </p:nvSpPr>
          <p:spPr>
            <a:xfrm>
              <a:off x="3739014" y="1771373"/>
              <a:ext cx="1884751" cy="194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282" y="21344"/>
                  </a:moveTo>
                  <a:cubicBezTo>
                    <a:pt x="150" y="21472"/>
                    <a:pt x="18" y="21600"/>
                    <a:pt x="2" y="21600"/>
                  </a:cubicBezTo>
                  <a:cubicBezTo>
                    <a:pt x="-15" y="21600"/>
                    <a:pt x="84" y="21472"/>
                    <a:pt x="497" y="21007"/>
                  </a:cubicBezTo>
                  <a:cubicBezTo>
                    <a:pt x="910" y="20542"/>
                    <a:pt x="1636" y="19741"/>
                    <a:pt x="2346" y="18940"/>
                  </a:cubicBezTo>
                  <a:cubicBezTo>
                    <a:pt x="3057" y="18139"/>
                    <a:pt x="3750" y="17338"/>
                    <a:pt x="4510" y="16456"/>
                  </a:cubicBezTo>
                  <a:cubicBezTo>
                    <a:pt x="5269" y="15575"/>
                    <a:pt x="6095" y="14614"/>
                    <a:pt x="6970" y="13668"/>
                  </a:cubicBezTo>
                  <a:cubicBezTo>
                    <a:pt x="7846" y="12723"/>
                    <a:pt x="8770" y="11793"/>
                    <a:pt x="9646" y="10928"/>
                  </a:cubicBezTo>
                  <a:cubicBezTo>
                    <a:pt x="10521" y="10063"/>
                    <a:pt x="11346" y="9262"/>
                    <a:pt x="12222" y="8461"/>
                  </a:cubicBezTo>
                  <a:cubicBezTo>
                    <a:pt x="13097" y="7659"/>
                    <a:pt x="14022" y="6858"/>
                    <a:pt x="14913" y="6057"/>
                  </a:cubicBezTo>
                  <a:cubicBezTo>
                    <a:pt x="15805" y="5256"/>
                    <a:pt x="16664" y="4455"/>
                    <a:pt x="17424" y="3750"/>
                  </a:cubicBezTo>
                  <a:cubicBezTo>
                    <a:pt x="18183" y="3045"/>
                    <a:pt x="18844" y="2436"/>
                    <a:pt x="19323" y="1923"/>
                  </a:cubicBezTo>
                  <a:cubicBezTo>
                    <a:pt x="19802" y="1410"/>
                    <a:pt x="20099" y="993"/>
                    <a:pt x="20280" y="705"/>
                  </a:cubicBezTo>
                  <a:cubicBezTo>
                    <a:pt x="20462" y="417"/>
                    <a:pt x="20528" y="256"/>
                    <a:pt x="20726" y="160"/>
                  </a:cubicBezTo>
                  <a:cubicBezTo>
                    <a:pt x="20924" y="64"/>
                    <a:pt x="21255" y="32"/>
                    <a:pt x="215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ha"/>
            <p:cNvSpPr/>
            <p:nvPr/>
          </p:nvSpPr>
          <p:spPr>
            <a:xfrm>
              <a:off x="3547387" y="3899659"/>
              <a:ext cx="112471" cy="444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532"/>
                    <a:pt x="14954" y="1065"/>
                    <a:pt x="11908" y="1583"/>
                  </a:cubicBezTo>
                  <a:cubicBezTo>
                    <a:pt x="8862" y="2101"/>
                    <a:pt x="6092" y="2605"/>
                    <a:pt x="4431" y="3145"/>
                  </a:cubicBezTo>
                  <a:cubicBezTo>
                    <a:pt x="2769" y="3684"/>
                    <a:pt x="2215" y="4258"/>
                    <a:pt x="2215" y="4840"/>
                  </a:cubicBezTo>
                  <a:cubicBezTo>
                    <a:pt x="2215" y="5421"/>
                    <a:pt x="2769" y="6009"/>
                    <a:pt x="3046" y="6612"/>
                  </a:cubicBezTo>
                  <a:cubicBezTo>
                    <a:pt x="3323" y="7214"/>
                    <a:pt x="3323" y="7830"/>
                    <a:pt x="3600" y="8412"/>
                  </a:cubicBezTo>
                  <a:cubicBezTo>
                    <a:pt x="3877" y="8993"/>
                    <a:pt x="4431" y="9539"/>
                    <a:pt x="4985" y="10065"/>
                  </a:cubicBezTo>
                  <a:cubicBezTo>
                    <a:pt x="5538" y="10590"/>
                    <a:pt x="6092" y="11094"/>
                    <a:pt x="6646" y="11528"/>
                  </a:cubicBezTo>
                  <a:cubicBezTo>
                    <a:pt x="7200" y="11963"/>
                    <a:pt x="7754" y="12327"/>
                    <a:pt x="8031" y="12824"/>
                  </a:cubicBezTo>
                  <a:cubicBezTo>
                    <a:pt x="8308" y="13321"/>
                    <a:pt x="8308" y="13952"/>
                    <a:pt x="8308" y="14561"/>
                  </a:cubicBezTo>
                  <a:cubicBezTo>
                    <a:pt x="8308" y="15170"/>
                    <a:pt x="8308" y="15759"/>
                    <a:pt x="8862" y="16312"/>
                  </a:cubicBezTo>
                  <a:cubicBezTo>
                    <a:pt x="9415" y="16865"/>
                    <a:pt x="10523" y="17384"/>
                    <a:pt x="10523" y="17881"/>
                  </a:cubicBezTo>
                  <a:cubicBezTo>
                    <a:pt x="10523" y="18378"/>
                    <a:pt x="9415" y="18854"/>
                    <a:pt x="8308" y="19261"/>
                  </a:cubicBezTo>
                  <a:cubicBezTo>
                    <a:pt x="7200" y="19667"/>
                    <a:pt x="6092" y="20003"/>
                    <a:pt x="4985" y="20332"/>
                  </a:cubicBezTo>
                  <a:cubicBezTo>
                    <a:pt x="3877" y="20661"/>
                    <a:pt x="2769" y="20984"/>
                    <a:pt x="1938" y="21194"/>
                  </a:cubicBezTo>
                  <a:cubicBezTo>
                    <a:pt x="1108" y="21404"/>
                    <a:pt x="554" y="215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ha"/>
            <p:cNvSpPr/>
            <p:nvPr/>
          </p:nvSpPr>
          <p:spPr>
            <a:xfrm>
              <a:off x="225183" y="4003478"/>
              <a:ext cx="138427" cy="478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429"/>
                    <a:pt x="17100" y="859"/>
                    <a:pt x="15750" y="1327"/>
                  </a:cubicBezTo>
                  <a:cubicBezTo>
                    <a:pt x="14400" y="1796"/>
                    <a:pt x="13950" y="2303"/>
                    <a:pt x="13500" y="2837"/>
                  </a:cubicBezTo>
                  <a:cubicBezTo>
                    <a:pt x="13050" y="3370"/>
                    <a:pt x="12600" y="3930"/>
                    <a:pt x="12150" y="4437"/>
                  </a:cubicBezTo>
                  <a:cubicBezTo>
                    <a:pt x="11700" y="4945"/>
                    <a:pt x="11250" y="5400"/>
                    <a:pt x="10575" y="5836"/>
                  </a:cubicBezTo>
                  <a:cubicBezTo>
                    <a:pt x="9900" y="6272"/>
                    <a:pt x="9000" y="6688"/>
                    <a:pt x="8100" y="7079"/>
                  </a:cubicBezTo>
                  <a:cubicBezTo>
                    <a:pt x="7200" y="7469"/>
                    <a:pt x="6300" y="7833"/>
                    <a:pt x="5400" y="8289"/>
                  </a:cubicBezTo>
                  <a:cubicBezTo>
                    <a:pt x="4500" y="8744"/>
                    <a:pt x="3600" y="9291"/>
                    <a:pt x="3825" y="9811"/>
                  </a:cubicBezTo>
                  <a:cubicBezTo>
                    <a:pt x="4050" y="10332"/>
                    <a:pt x="5400" y="10826"/>
                    <a:pt x="6750" y="11262"/>
                  </a:cubicBezTo>
                  <a:cubicBezTo>
                    <a:pt x="8100" y="11698"/>
                    <a:pt x="9450" y="12075"/>
                    <a:pt x="10350" y="12518"/>
                  </a:cubicBezTo>
                  <a:cubicBezTo>
                    <a:pt x="11250" y="12960"/>
                    <a:pt x="11700" y="13467"/>
                    <a:pt x="11700" y="13981"/>
                  </a:cubicBezTo>
                  <a:cubicBezTo>
                    <a:pt x="11700" y="14495"/>
                    <a:pt x="11250" y="15016"/>
                    <a:pt x="10125" y="15478"/>
                  </a:cubicBezTo>
                  <a:cubicBezTo>
                    <a:pt x="9000" y="15940"/>
                    <a:pt x="7200" y="16343"/>
                    <a:pt x="5850" y="16773"/>
                  </a:cubicBezTo>
                  <a:cubicBezTo>
                    <a:pt x="4500" y="17202"/>
                    <a:pt x="3600" y="17657"/>
                    <a:pt x="2700" y="18087"/>
                  </a:cubicBezTo>
                  <a:cubicBezTo>
                    <a:pt x="1800" y="18516"/>
                    <a:pt x="900" y="18920"/>
                    <a:pt x="450" y="19375"/>
                  </a:cubicBezTo>
                  <a:cubicBezTo>
                    <a:pt x="0" y="19830"/>
                    <a:pt x="0" y="20338"/>
                    <a:pt x="0" y="20683"/>
                  </a:cubicBezTo>
                  <a:cubicBezTo>
                    <a:pt x="0" y="21027"/>
                    <a:pt x="0" y="21210"/>
                    <a:pt x="0" y="21353"/>
                  </a:cubicBezTo>
                  <a:cubicBezTo>
                    <a:pt x="0" y="21496"/>
                    <a:pt x="0" y="21600"/>
                    <a:pt x="0" y="21600"/>
                  </a:cubicBezTo>
                  <a:cubicBezTo>
                    <a:pt x="0" y="21600"/>
                    <a:pt x="0" y="21496"/>
                    <a:pt x="0" y="21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ha"/>
            <p:cNvSpPr/>
            <p:nvPr/>
          </p:nvSpPr>
          <p:spPr>
            <a:xfrm>
              <a:off x="3333412" y="3761234"/>
              <a:ext cx="265885" cy="478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89" fill="norm" stroke="1" extrusionOk="0">
                  <a:moveTo>
                    <a:pt x="21414" y="0"/>
                  </a:moveTo>
                  <a:cubicBezTo>
                    <a:pt x="20485" y="234"/>
                    <a:pt x="19556" y="468"/>
                    <a:pt x="18975" y="800"/>
                  </a:cubicBezTo>
                  <a:cubicBezTo>
                    <a:pt x="18395" y="1131"/>
                    <a:pt x="18162" y="1561"/>
                    <a:pt x="17582" y="2016"/>
                  </a:cubicBezTo>
                  <a:cubicBezTo>
                    <a:pt x="17001" y="2471"/>
                    <a:pt x="16072" y="2952"/>
                    <a:pt x="15491" y="3459"/>
                  </a:cubicBezTo>
                  <a:cubicBezTo>
                    <a:pt x="14911" y="3966"/>
                    <a:pt x="14679" y="4499"/>
                    <a:pt x="14446" y="5013"/>
                  </a:cubicBezTo>
                  <a:cubicBezTo>
                    <a:pt x="14214" y="5527"/>
                    <a:pt x="13982" y="6021"/>
                    <a:pt x="13633" y="6509"/>
                  </a:cubicBezTo>
                  <a:cubicBezTo>
                    <a:pt x="13285" y="6996"/>
                    <a:pt x="12820" y="7477"/>
                    <a:pt x="12472" y="7939"/>
                  </a:cubicBezTo>
                  <a:cubicBezTo>
                    <a:pt x="12124" y="8401"/>
                    <a:pt x="11891" y="8843"/>
                    <a:pt x="11891" y="9331"/>
                  </a:cubicBezTo>
                  <a:cubicBezTo>
                    <a:pt x="11891" y="9818"/>
                    <a:pt x="12124" y="10351"/>
                    <a:pt x="12124" y="10852"/>
                  </a:cubicBezTo>
                  <a:cubicBezTo>
                    <a:pt x="12124" y="11353"/>
                    <a:pt x="11891" y="11821"/>
                    <a:pt x="11775" y="12269"/>
                  </a:cubicBezTo>
                  <a:cubicBezTo>
                    <a:pt x="11659" y="12718"/>
                    <a:pt x="11659" y="13147"/>
                    <a:pt x="11659" y="13576"/>
                  </a:cubicBezTo>
                  <a:cubicBezTo>
                    <a:pt x="11659" y="14006"/>
                    <a:pt x="11659" y="14435"/>
                    <a:pt x="11311" y="14883"/>
                  </a:cubicBezTo>
                  <a:cubicBezTo>
                    <a:pt x="10962" y="15332"/>
                    <a:pt x="10266" y="15800"/>
                    <a:pt x="9801" y="16249"/>
                  </a:cubicBezTo>
                  <a:cubicBezTo>
                    <a:pt x="9337" y="16697"/>
                    <a:pt x="9104" y="17127"/>
                    <a:pt x="8988" y="17569"/>
                  </a:cubicBezTo>
                  <a:cubicBezTo>
                    <a:pt x="8872" y="18011"/>
                    <a:pt x="8872" y="18466"/>
                    <a:pt x="8524" y="18902"/>
                  </a:cubicBezTo>
                  <a:cubicBezTo>
                    <a:pt x="8175" y="19337"/>
                    <a:pt x="7479" y="19753"/>
                    <a:pt x="6433" y="20137"/>
                  </a:cubicBezTo>
                  <a:cubicBezTo>
                    <a:pt x="5388" y="20521"/>
                    <a:pt x="3995" y="20872"/>
                    <a:pt x="3066" y="21093"/>
                  </a:cubicBezTo>
                  <a:cubicBezTo>
                    <a:pt x="2137" y="21314"/>
                    <a:pt x="1672" y="21405"/>
                    <a:pt x="1091" y="21476"/>
                  </a:cubicBezTo>
                  <a:cubicBezTo>
                    <a:pt x="511" y="21548"/>
                    <a:pt x="-186" y="21600"/>
                    <a:pt x="46" y="21587"/>
                  </a:cubicBezTo>
                  <a:cubicBezTo>
                    <a:pt x="279" y="21574"/>
                    <a:pt x="1440" y="21496"/>
                    <a:pt x="2601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ha"/>
            <p:cNvSpPr/>
            <p:nvPr/>
          </p:nvSpPr>
          <p:spPr>
            <a:xfrm>
              <a:off x="3434916" y="6118665"/>
              <a:ext cx="1994017" cy="221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87" fill="norm" stroke="1" extrusionOk="0">
                  <a:moveTo>
                    <a:pt x="0" y="21587"/>
                  </a:moveTo>
                  <a:cubicBezTo>
                    <a:pt x="31" y="21277"/>
                    <a:pt x="62" y="20967"/>
                    <a:pt x="390" y="20404"/>
                  </a:cubicBezTo>
                  <a:cubicBezTo>
                    <a:pt x="717" y="19841"/>
                    <a:pt x="1340" y="19024"/>
                    <a:pt x="1995" y="18222"/>
                  </a:cubicBezTo>
                  <a:cubicBezTo>
                    <a:pt x="2649" y="17419"/>
                    <a:pt x="3335" y="16631"/>
                    <a:pt x="4052" y="15856"/>
                  </a:cubicBezTo>
                  <a:cubicBezTo>
                    <a:pt x="4769" y="15082"/>
                    <a:pt x="5517" y="14321"/>
                    <a:pt x="6265" y="13575"/>
                  </a:cubicBezTo>
                  <a:cubicBezTo>
                    <a:pt x="7013" y="12829"/>
                    <a:pt x="7761" y="12097"/>
                    <a:pt x="8525" y="11322"/>
                  </a:cubicBezTo>
                  <a:cubicBezTo>
                    <a:pt x="9288" y="10548"/>
                    <a:pt x="10068" y="9731"/>
                    <a:pt x="10862" y="8971"/>
                  </a:cubicBezTo>
                  <a:cubicBezTo>
                    <a:pt x="11657" y="8210"/>
                    <a:pt x="12468" y="7506"/>
                    <a:pt x="13309" y="6788"/>
                  </a:cubicBezTo>
                  <a:cubicBezTo>
                    <a:pt x="14151" y="6070"/>
                    <a:pt x="15023" y="5338"/>
                    <a:pt x="15927" y="4577"/>
                  </a:cubicBezTo>
                  <a:cubicBezTo>
                    <a:pt x="16831" y="3817"/>
                    <a:pt x="17766" y="3028"/>
                    <a:pt x="18545" y="2367"/>
                  </a:cubicBezTo>
                  <a:cubicBezTo>
                    <a:pt x="19325" y="1705"/>
                    <a:pt x="19948" y="1170"/>
                    <a:pt x="20322" y="846"/>
                  </a:cubicBezTo>
                  <a:cubicBezTo>
                    <a:pt x="20696" y="522"/>
                    <a:pt x="20821" y="409"/>
                    <a:pt x="21008" y="283"/>
                  </a:cubicBezTo>
                  <a:cubicBezTo>
                    <a:pt x="21195" y="156"/>
                    <a:pt x="21444" y="15"/>
                    <a:pt x="21522" y="1"/>
                  </a:cubicBezTo>
                  <a:cubicBezTo>
                    <a:pt x="21600" y="-13"/>
                    <a:pt x="21506" y="100"/>
                    <a:pt x="21429" y="226"/>
                  </a:cubicBezTo>
                  <a:cubicBezTo>
                    <a:pt x="21351" y="353"/>
                    <a:pt x="21288" y="494"/>
                    <a:pt x="21226" y="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ha"/>
            <p:cNvSpPr/>
            <p:nvPr/>
          </p:nvSpPr>
          <p:spPr>
            <a:xfrm>
              <a:off x="92460" y="8210218"/>
              <a:ext cx="3290548" cy="55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19" fill="norm" stroke="1" extrusionOk="0">
                  <a:moveTo>
                    <a:pt x="304" y="15699"/>
                  </a:moveTo>
                  <a:cubicBezTo>
                    <a:pt x="190" y="16707"/>
                    <a:pt x="77" y="17714"/>
                    <a:pt x="29" y="18497"/>
                  </a:cubicBezTo>
                  <a:cubicBezTo>
                    <a:pt x="-18" y="19281"/>
                    <a:pt x="1" y="19840"/>
                    <a:pt x="29" y="20400"/>
                  </a:cubicBezTo>
                  <a:cubicBezTo>
                    <a:pt x="58" y="20959"/>
                    <a:pt x="95" y="21519"/>
                    <a:pt x="133" y="21519"/>
                  </a:cubicBezTo>
                  <a:cubicBezTo>
                    <a:pt x="171" y="21519"/>
                    <a:pt x="209" y="20959"/>
                    <a:pt x="247" y="20120"/>
                  </a:cubicBezTo>
                  <a:cubicBezTo>
                    <a:pt x="285" y="19281"/>
                    <a:pt x="322" y="18161"/>
                    <a:pt x="351" y="17322"/>
                  </a:cubicBezTo>
                  <a:cubicBezTo>
                    <a:pt x="379" y="16483"/>
                    <a:pt x="398" y="15923"/>
                    <a:pt x="436" y="15867"/>
                  </a:cubicBezTo>
                  <a:cubicBezTo>
                    <a:pt x="474" y="15811"/>
                    <a:pt x="531" y="16259"/>
                    <a:pt x="606" y="16483"/>
                  </a:cubicBezTo>
                  <a:cubicBezTo>
                    <a:pt x="682" y="16707"/>
                    <a:pt x="776" y="16707"/>
                    <a:pt x="937" y="15755"/>
                  </a:cubicBezTo>
                  <a:cubicBezTo>
                    <a:pt x="1098" y="14804"/>
                    <a:pt x="1325" y="12901"/>
                    <a:pt x="1476" y="10607"/>
                  </a:cubicBezTo>
                  <a:cubicBezTo>
                    <a:pt x="1628" y="8313"/>
                    <a:pt x="1703" y="5627"/>
                    <a:pt x="1732" y="4004"/>
                  </a:cubicBezTo>
                  <a:cubicBezTo>
                    <a:pt x="1760" y="2381"/>
                    <a:pt x="1741" y="1822"/>
                    <a:pt x="1684" y="1318"/>
                  </a:cubicBezTo>
                  <a:cubicBezTo>
                    <a:pt x="1628" y="814"/>
                    <a:pt x="1533" y="367"/>
                    <a:pt x="1429" y="143"/>
                  </a:cubicBezTo>
                  <a:cubicBezTo>
                    <a:pt x="1325" y="-81"/>
                    <a:pt x="1211" y="-81"/>
                    <a:pt x="1079" y="423"/>
                  </a:cubicBezTo>
                  <a:cubicBezTo>
                    <a:pt x="947" y="926"/>
                    <a:pt x="795" y="1934"/>
                    <a:pt x="701" y="3556"/>
                  </a:cubicBezTo>
                  <a:cubicBezTo>
                    <a:pt x="606" y="5179"/>
                    <a:pt x="568" y="7417"/>
                    <a:pt x="625" y="9152"/>
                  </a:cubicBezTo>
                  <a:cubicBezTo>
                    <a:pt x="682" y="10887"/>
                    <a:pt x="833" y="12118"/>
                    <a:pt x="1013" y="12733"/>
                  </a:cubicBezTo>
                  <a:cubicBezTo>
                    <a:pt x="1193" y="13349"/>
                    <a:pt x="1401" y="13349"/>
                    <a:pt x="1552" y="12678"/>
                  </a:cubicBezTo>
                  <a:cubicBezTo>
                    <a:pt x="1703" y="12006"/>
                    <a:pt x="1798" y="10663"/>
                    <a:pt x="1817" y="9376"/>
                  </a:cubicBezTo>
                  <a:cubicBezTo>
                    <a:pt x="1836" y="8089"/>
                    <a:pt x="1779" y="6858"/>
                    <a:pt x="1656" y="6018"/>
                  </a:cubicBezTo>
                  <a:cubicBezTo>
                    <a:pt x="1533" y="5179"/>
                    <a:pt x="1344" y="4731"/>
                    <a:pt x="1117" y="4843"/>
                  </a:cubicBezTo>
                  <a:cubicBezTo>
                    <a:pt x="890" y="4955"/>
                    <a:pt x="625" y="5627"/>
                    <a:pt x="474" y="6578"/>
                  </a:cubicBezTo>
                  <a:cubicBezTo>
                    <a:pt x="322" y="7529"/>
                    <a:pt x="285" y="8760"/>
                    <a:pt x="294" y="9600"/>
                  </a:cubicBezTo>
                  <a:cubicBezTo>
                    <a:pt x="304" y="10439"/>
                    <a:pt x="360" y="10887"/>
                    <a:pt x="426" y="11279"/>
                  </a:cubicBezTo>
                  <a:cubicBezTo>
                    <a:pt x="493" y="11670"/>
                    <a:pt x="568" y="12006"/>
                    <a:pt x="663" y="12286"/>
                  </a:cubicBezTo>
                  <a:cubicBezTo>
                    <a:pt x="757" y="12566"/>
                    <a:pt x="871" y="12789"/>
                    <a:pt x="909" y="12510"/>
                  </a:cubicBezTo>
                  <a:cubicBezTo>
                    <a:pt x="947" y="12230"/>
                    <a:pt x="909" y="11446"/>
                    <a:pt x="947" y="10999"/>
                  </a:cubicBezTo>
                  <a:cubicBezTo>
                    <a:pt x="984" y="10551"/>
                    <a:pt x="1098" y="10439"/>
                    <a:pt x="1382" y="10103"/>
                  </a:cubicBezTo>
                  <a:cubicBezTo>
                    <a:pt x="1665" y="9768"/>
                    <a:pt x="2119" y="9208"/>
                    <a:pt x="2658" y="8593"/>
                  </a:cubicBezTo>
                  <a:cubicBezTo>
                    <a:pt x="3197" y="7977"/>
                    <a:pt x="3822" y="7306"/>
                    <a:pt x="4427" y="6690"/>
                  </a:cubicBezTo>
                  <a:cubicBezTo>
                    <a:pt x="5032" y="6074"/>
                    <a:pt x="5618" y="5515"/>
                    <a:pt x="6214" y="4955"/>
                  </a:cubicBezTo>
                  <a:cubicBezTo>
                    <a:pt x="6810" y="4396"/>
                    <a:pt x="7415" y="3836"/>
                    <a:pt x="8030" y="3500"/>
                  </a:cubicBezTo>
                  <a:cubicBezTo>
                    <a:pt x="8645" y="3165"/>
                    <a:pt x="9269" y="3053"/>
                    <a:pt x="9931" y="3109"/>
                  </a:cubicBezTo>
                  <a:cubicBezTo>
                    <a:pt x="10593" y="3165"/>
                    <a:pt x="11293" y="3388"/>
                    <a:pt x="12011" y="3500"/>
                  </a:cubicBezTo>
                  <a:cubicBezTo>
                    <a:pt x="12730" y="3612"/>
                    <a:pt x="13468" y="3612"/>
                    <a:pt x="14205" y="3556"/>
                  </a:cubicBezTo>
                  <a:cubicBezTo>
                    <a:pt x="14943" y="3500"/>
                    <a:pt x="15681" y="3388"/>
                    <a:pt x="16362" y="3332"/>
                  </a:cubicBezTo>
                  <a:cubicBezTo>
                    <a:pt x="17043" y="3277"/>
                    <a:pt x="17667" y="3277"/>
                    <a:pt x="18253" y="3109"/>
                  </a:cubicBezTo>
                  <a:cubicBezTo>
                    <a:pt x="18839" y="2941"/>
                    <a:pt x="19388" y="2605"/>
                    <a:pt x="19832" y="2381"/>
                  </a:cubicBezTo>
                  <a:cubicBezTo>
                    <a:pt x="20277" y="2157"/>
                    <a:pt x="20617" y="2045"/>
                    <a:pt x="20835" y="2045"/>
                  </a:cubicBezTo>
                  <a:cubicBezTo>
                    <a:pt x="21052" y="2045"/>
                    <a:pt x="21147" y="2157"/>
                    <a:pt x="21251" y="1878"/>
                  </a:cubicBezTo>
                  <a:cubicBezTo>
                    <a:pt x="21355" y="1598"/>
                    <a:pt x="21469" y="926"/>
                    <a:pt x="21582" y="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ha"/>
            <p:cNvSpPr/>
            <p:nvPr/>
          </p:nvSpPr>
          <p:spPr>
            <a:xfrm>
              <a:off x="-1" y="8124657"/>
              <a:ext cx="531796" cy="6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65" fill="norm" stroke="1" extrusionOk="0">
                  <a:moveTo>
                    <a:pt x="10350" y="5223"/>
                  </a:moveTo>
                  <a:cubicBezTo>
                    <a:pt x="9546" y="5519"/>
                    <a:pt x="8742" y="5814"/>
                    <a:pt x="8512" y="5765"/>
                  </a:cubicBezTo>
                  <a:cubicBezTo>
                    <a:pt x="8282" y="5716"/>
                    <a:pt x="8627" y="5321"/>
                    <a:pt x="8857" y="4532"/>
                  </a:cubicBezTo>
                  <a:cubicBezTo>
                    <a:pt x="9086" y="3743"/>
                    <a:pt x="9201" y="2560"/>
                    <a:pt x="9201" y="1721"/>
                  </a:cubicBezTo>
                  <a:cubicBezTo>
                    <a:pt x="9201" y="883"/>
                    <a:pt x="9086" y="390"/>
                    <a:pt x="8684" y="143"/>
                  </a:cubicBezTo>
                  <a:cubicBezTo>
                    <a:pt x="8282" y="-103"/>
                    <a:pt x="7593" y="-103"/>
                    <a:pt x="6386" y="735"/>
                  </a:cubicBezTo>
                  <a:cubicBezTo>
                    <a:pt x="5180" y="1573"/>
                    <a:pt x="3457" y="3250"/>
                    <a:pt x="2135" y="5716"/>
                  </a:cubicBezTo>
                  <a:cubicBezTo>
                    <a:pt x="814" y="8182"/>
                    <a:pt x="-105" y="11436"/>
                    <a:pt x="10" y="13951"/>
                  </a:cubicBezTo>
                  <a:cubicBezTo>
                    <a:pt x="125" y="16466"/>
                    <a:pt x="1274" y="18242"/>
                    <a:pt x="3572" y="19475"/>
                  </a:cubicBezTo>
                  <a:cubicBezTo>
                    <a:pt x="5869" y="20708"/>
                    <a:pt x="9316" y="21398"/>
                    <a:pt x="12189" y="20905"/>
                  </a:cubicBezTo>
                  <a:cubicBezTo>
                    <a:pt x="15061" y="20412"/>
                    <a:pt x="17359" y="18735"/>
                    <a:pt x="18967" y="16269"/>
                  </a:cubicBezTo>
                  <a:cubicBezTo>
                    <a:pt x="20576" y="13803"/>
                    <a:pt x="21495" y="10549"/>
                    <a:pt x="21093" y="7836"/>
                  </a:cubicBezTo>
                  <a:cubicBezTo>
                    <a:pt x="20691" y="5124"/>
                    <a:pt x="18967" y="2954"/>
                    <a:pt x="16440" y="1623"/>
                  </a:cubicBezTo>
                  <a:cubicBezTo>
                    <a:pt x="13912" y="291"/>
                    <a:pt x="10580" y="-202"/>
                    <a:pt x="8052" y="291"/>
                  </a:cubicBezTo>
                  <a:cubicBezTo>
                    <a:pt x="5525" y="784"/>
                    <a:pt x="3801" y="2264"/>
                    <a:pt x="2940" y="4187"/>
                  </a:cubicBezTo>
                  <a:cubicBezTo>
                    <a:pt x="2078" y="6110"/>
                    <a:pt x="2078" y="8477"/>
                    <a:pt x="3284" y="10450"/>
                  </a:cubicBezTo>
                  <a:cubicBezTo>
                    <a:pt x="4491" y="12423"/>
                    <a:pt x="6904" y="14001"/>
                    <a:pt x="9086" y="14642"/>
                  </a:cubicBezTo>
                  <a:cubicBezTo>
                    <a:pt x="11269" y="15283"/>
                    <a:pt x="13223" y="14987"/>
                    <a:pt x="14544" y="13606"/>
                  </a:cubicBezTo>
                  <a:cubicBezTo>
                    <a:pt x="15865" y="12225"/>
                    <a:pt x="16555" y="9760"/>
                    <a:pt x="16152" y="7639"/>
                  </a:cubicBezTo>
                  <a:cubicBezTo>
                    <a:pt x="15750" y="5519"/>
                    <a:pt x="14257" y="3743"/>
                    <a:pt x="12476" y="2905"/>
                  </a:cubicBezTo>
                  <a:cubicBezTo>
                    <a:pt x="10695" y="2066"/>
                    <a:pt x="8627" y="2165"/>
                    <a:pt x="7363" y="3003"/>
                  </a:cubicBezTo>
                  <a:cubicBezTo>
                    <a:pt x="6099" y="3842"/>
                    <a:pt x="5640" y="5420"/>
                    <a:pt x="6042" y="6751"/>
                  </a:cubicBezTo>
                  <a:cubicBezTo>
                    <a:pt x="6444" y="8083"/>
                    <a:pt x="7708" y="9168"/>
                    <a:pt x="8972" y="10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ha"/>
            <p:cNvSpPr/>
            <p:nvPr/>
          </p:nvSpPr>
          <p:spPr>
            <a:xfrm>
              <a:off x="251138" y="6547040"/>
              <a:ext cx="1981211" cy="188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" y="20774"/>
                    <a:pt x="1195" y="19949"/>
                    <a:pt x="1855" y="19139"/>
                  </a:cubicBezTo>
                  <a:cubicBezTo>
                    <a:pt x="2515" y="18330"/>
                    <a:pt x="3238" y="17538"/>
                    <a:pt x="4009" y="16745"/>
                  </a:cubicBezTo>
                  <a:cubicBezTo>
                    <a:pt x="4779" y="15952"/>
                    <a:pt x="5597" y="15160"/>
                    <a:pt x="6335" y="14433"/>
                  </a:cubicBezTo>
                  <a:cubicBezTo>
                    <a:pt x="7074" y="13706"/>
                    <a:pt x="7734" y="13046"/>
                    <a:pt x="8473" y="12336"/>
                  </a:cubicBezTo>
                  <a:cubicBezTo>
                    <a:pt x="9212" y="11626"/>
                    <a:pt x="10030" y="10866"/>
                    <a:pt x="10816" y="10090"/>
                  </a:cubicBezTo>
                  <a:cubicBezTo>
                    <a:pt x="11602" y="9314"/>
                    <a:pt x="12356" y="8521"/>
                    <a:pt x="13190" y="7712"/>
                  </a:cubicBezTo>
                  <a:cubicBezTo>
                    <a:pt x="14023" y="6903"/>
                    <a:pt x="14934" y="6077"/>
                    <a:pt x="15893" y="5284"/>
                  </a:cubicBezTo>
                  <a:cubicBezTo>
                    <a:pt x="16852" y="4492"/>
                    <a:pt x="17859" y="3732"/>
                    <a:pt x="18817" y="2857"/>
                  </a:cubicBezTo>
                  <a:cubicBezTo>
                    <a:pt x="19776" y="1982"/>
                    <a:pt x="20688" y="9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ha"/>
            <p:cNvSpPr/>
            <p:nvPr/>
          </p:nvSpPr>
          <p:spPr>
            <a:xfrm>
              <a:off x="8524160" y="1560654"/>
              <a:ext cx="368286" cy="34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117" fill="norm" stroke="1" extrusionOk="0">
                  <a:moveTo>
                    <a:pt x="19025" y="8090"/>
                  </a:moveTo>
                  <a:cubicBezTo>
                    <a:pt x="18370" y="9671"/>
                    <a:pt x="17716" y="11251"/>
                    <a:pt x="16816" y="13095"/>
                  </a:cubicBezTo>
                  <a:cubicBezTo>
                    <a:pt x="15916" y="14939"/>
                    <a:pt x="14770" y="17046"/>
                    <a:pt x="14279" y="18539"/>
                  </a:cubicBezTo>
                  <a:cubicBezTo>
                    <a:pt x="13788" y="20032"/>
                    <a:pt x="13952" y="20910"/>
                    <a:pt x="14607" y="21085"/>
                  </a:cubicBezTo>
                  <a:cubicBezTo>
                    <a:pt x="15261" y="21261"/>
                    <a:pt x="16407" y="20734"/>
                    <a:pt x="17716" y="18978"/>
                  </a:cubicBezTo>
                  <a:cubicBezTo>
                    <a:pt x="19025" y="17222"/>
                    <a:pt x="20497" y="14237"/>
                    <a:pt x="20825" y="11427"/>
                  </a:cubicBezTo>
                  <a:cubicBezTo>
                    <a:pt x="21152" y="8617"/>
                    <a:pt x="20334" y="5983"/>
                    <a:pt x="19025" y="4490"/>
                  </a:cubicBezTo>
                  <a:cubicBezTo>
                    <a:pt x="17716" y="2998"/>
                    <a:pt x="15916" y="2646"/>
                    <a:pt x="14116" y="3612"/>
                  </a:cubicBezTo>
                  <a:cubicBezTo>
                    <a:pt x="12316" y="4578"/>
                    <a:pt x="10516" y="6861"/>
                    <a:pt x="9370" y="8793"/>
                  </a:cubicBezTo>
                  <a:cubicBezTo>
                    <a:pt x="8225" y="10724"/>
                    <a:pt x="7734" y="12305"/>
                    <a:pt x="7488" y="13534"/>
                  </a:cubicBezTo>
                  <a:cubicBezTo>
                    <a:pt x="7243" y="14763"/>
                    <a:pt x="7243" y="15641"/>
                    <a:pt x="8552" y="15993"/>
                  </a:cubicBezTo>
                  <a:cubicBezTo>
                    <a:pt x="9861" y="16344"/>
                    <a:pt x="12479" y="16168"/>
                    <a:pt x="14361" y="15202"/>
                  </a:cubicBezTo>
                  <a:cubicBezTo>
                    <a:pt x="16243" y="14237"/>
                    <a:pt x="17388" y="12481"/>
                    <a:pt x="17552" y="10285"/>
                  </a:cubicBezTo>
                  <a:cubicBezTo>
                    <a:pt x="17716" y="8090"/>
                    <a:pt x="16897" y="5456"/>
                    <a:pt x="15097" y="4139"/>
                  </a:cubicBezTo>
                  <a:cubicBezTo>
                    <a:pt x="13297" y="2822"/>
                    <a:pt x="10516" y="2822"/>
                    <a:pt x="8061" y="4666"/>
                  </a:cubicBezTo>
                  <a:cubicBezTo>
                    <a:pt x="5607" y="6510"/>
                    <a:pt x="3479" y="10198"/>
                    <a:pt x="2579" y="12481"/>
                  </a:cubicBezTo>
                  <a:cubicBezTo>
                    <a:pt x="1679" y="14763"/>
                    <a:pt x="2007" y="15641"/>
                    <a:pt x="3561" y="16168"/>
                  </a:cubicBezTo>
                  <a:cubicBezTo>
                    <a:pt x="5116" y="16695"/>
                    <a:pt x="7897" y="16871"/>
                    <a:pt x="10270" y="15729"/>
                  </a:cubicBezTo>
                  <a:cubicBezTo>
                    <a:pt x="12643" y="14588"/>
                    <a:pt x="14607" y="12129"/>
                    <a:pt x="14688" y="9495"/>
                  </a:cubicBezTo>
                  <a:cubicBezTo>
                    <a:pt x="14770" y="6861"/>
                    <a:pt x="12970" y="4051"/>
                    <a:pt x="11252" y="2559"/>
                  </a:cubicBezTo>
                  <a:cubicBezTo>
                    <a:pt x="9534" y="1066"/>
                    <a:pt x="7897" y="890"/>
                    <a:pt x="6097" y="2822"/>
                  </a:cubicBezTo>
                  <a:cubicBezTo>
                    <a:pt x="4297" y="4754"/>
                    <a:pt x="2334" y="8793"/>
                    <a:pt x="1761" y="11515"/>
                  </a:cubicBezTo>
                  <a:cubicBezTo>
                    <a:pt x="1188" y="14237"/>
                    <a:pt x="2007" y="15641"/>
                    <a:pt x="4134" y="16168"/>
                  </a:cubicBezTo>
                  <a:cubicBezTo>
                    <a:pt x="6261" y="16695"/>
                    <a:pt x="9697" y="16344"/>
                    <a:pt x="12070" y="14939"/>
                  </a:cubicBezTo>
                  <a:cubicBezTo>
                    <a:pt x="14443" y="13534"/>
                    <a:pt x="15752" y="11076"/>
                    <a:pt x="16161" y="8705"/>
                  </a:cubicBezTo>
                  <a:cubicBezTo>
                    <a:pt x="16570" y="6334"/>
                    <a:pt x="16079" y="4051"/>
                    <a:pt x="14197" y="2383"/>
                  </a:cubicBezTo>
                  <a:cubicBezTo>
                    <a:pt x="12316" y="715"/>
                    <a:pt x="9043" y="-339"/>
                    <a:pt x="6261" y="100"/>
                  </a:cubicBezTo>
                  <a:cubicBezTo>
                    <a:pt x="3479" y="539"/>
                    <a:pt x="1188" y="2471"/>
                    <a:pt x="370" y="4490"/>
                  </a:cubicBezTo>
                  <a:cubicBezTo>
                    <a:pt x="-448" y="6510"/>
                    <a:pt x="207" y="8617"/>
                    <a:pt x="1188" y="9846"/>
                  </a:cubicBezTo>
                  <a:cubicBezTo>
                    <a:pt x="2170" y="11076"/>
                    <a:pt x="3479" y="11427"/>
                    <a:pt x="4788" y="11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ha"/>
            <p:cNvSpPr/>
            <p:nvPr/>
          </p:nvSpPr>
          <p:spPr>
            <a:xfrm>
              <a:off x="5537248" y="1529623"/>
              <a:ext cx="3131869" cy="16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457" y="19640"/>
                    <a:pt x="915" y="17746"/>
                    <a:pt x="1531" y="16040"/>
                  </a:cubicBezTo>
                  <a:cubicBezTo>
                    <a:pt x="2148" y="14335"/>
                    <a:pt x="2924" y="12819"/>
                    <a:pt x="3690" y="11114"/>
                  </a:cubicBezTo>
                  <a:cubicBezTo>
                    <a:pt x="4455" y="9409"/>
                    <a:pt x="5211" y="7514"/>
                    <a:pt x="5947" y="5809"/>
                  </a:cubicBezTo>
                  <a:cubicBezTo>
                    <a:pt x="6683" y="4103"/>
                    <a:pt x="7399" y="2588"/>
                    <a:pt x="8125" y="1640"/>
                  </a:cubicBezTo>
                  <a:cubicBezTo>
                    <a:pt x="8851" y="693"/>
                    <a:pt x="9587" y="314"/>
                    <a:pt x="10352" y="124"/>
                  </a:cubicBezTo>
                  <a:cubicBezTo>
                    <a:pt x="11118" y="-65"/>
                    <a:pt x="11914" y="-65"/>
                    <a:pt x="12560" y="314"/>
                  </a:cubicBezTo>
                  <a:cubicBezTo>
                    <a:pt x="13207" y="693"/>
                    <a:pt x="13704" y="1451"/>
                    <a:pt x="14201" y="2019"/>
                  </a:cubicBezTo>
                  <a:cubicBezTo>
                    <a:pt x="14698" y="2588"/>
                    <a:pt x="15196" y="2967"/>
                    <a:pt x="15802" y="4482"/>
                  </a:cubicBezTo>
                  <a:cubicBezTo>
                    <a:pt x="16409" y="5998"/>
                    <a:pt x="17125" y="8651"/>
                    <a:pt x="17632" y="10546"/>
                  </a:cubicBezTo>
                  <a:cubicBezTo>
                    <a:pt x="18139" y="12440"/>
                    <a:pt x="18438" y="13577"/>
                    <a:pt x="18786" y="14525"/>
                  </a:cubicBezTo>
                  <a:cubicBezTo>
                    <a:pt x="19134" y="15472"/>
                    <a:pt x="19531" y="16230"/>
                    <a:pt x="19880" y="16988"/>
                  </a:cubicBezTo>
                  <a:cubicBezTo>
                    <a:pt x="20228" y="17746"/>
                    <a:pt x="20526" y="18503"/>
                    <a:pt x="20804" y="18314"/>
                  </a:cubicBezTo>
                  <a:cubicBezTo>
                    <a:pt x="21083" y="18124"/>
                    <a:pt x="21341" y="16988"/>
                    <a:pt x="21600" y="15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ha"/>
            <p:cNvSpPr/>
            <p:nvPr/>
          </p:nvSpPr>
          <p:spPr>
            <a:xfrm>
              <a:off x="8393509" y="1875192"/>
              <a:ext cx="215048" cy="449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88" fill="norm" stroke="1" extrusionOk="0">
                  <a:moveTo>
                    <a:pt x="21476" y="0"/>
                  </a:moveTo>
                  <a:cubicBezTo>
                    <a:pt x="20900" y="291"/>
                    <a:pt x="20324" y="581"/>
                    <a:pt x="20036" y="1024"/>
                  </a:cubicBezTo>
                  <a:cubicBezTo>
                    <a:pt x="19748" y="1467"/>
                    <a:pt x="19748" y="2062"/>
                    <a:pt x="19316" y="2629"/>
                  </a:cubicBezTo>
                  <a:cubicBezTo>
                    <a:pt x="18884" y="3196"/>
                    <a:pt x="18020" y="3736"/>
                    <a:pt x="17156" y="4255"/>
                  </a:cubicBezTo>
                  <a:cubicBezTo>
                    <a:pt x="16292" y="4774"/>
                    <a:pt x="15428" y="5272"/>
                    <a:pt x="14564" y="5770"/>
                  </a:cubicBezTo>
                  <a:cubicBezTo>
                    <a:pt x="13700" y="6268"/>
                    <a:pt x="12836" y="6766"/>
                    <a:pt x="12260" y="7285"/>
                  </a:cubicBezTo>
                  <a:cubicBezTo>
                    <a:pt x="11684" y="7804"/>
                    <a:pt x="11396" y="8344"/>
                    <a:pt x="11108" y="8856"/>
                  </a:cubicBezTo>
                  <a:cubicBezTo>
                    <a:pt x="10820" y="9368"/>
                    <a:pt x="10532" y="9852"/>
                    <a:pt x="10100" y="10336"/>
                  </a:cubicBezTo>
                  <a:cubicBezTo>
                    <a:pt x="9668" y="10821"/>
                    <a:pt x="9092" y="11305"/>
                    <a:pt x="8804" y="11817"/>
                  </a:cubicBezTo>
                  <a:cubicBezTo>
                    <a:pt x="8516" y="12329"/>
                    <a:pt x="8516" y="12869"/>
                    <a:pt x="8228" y="13401"/>
                  </a:cubicBezTo>
                  <a:cubicBezTo>
                    <a:pt x="7940" y="13934"/>
                    <a:pt x="7364" y="14460"/>
                    <a:pt x="6500" y="14951"/>
                  </a:cubicBezTo>
                  <a:cubicBezTo>
                    <a:pt x="5636" y="15442"/>
                    <a:pt x="4484" y="15899"/>
                    <a:pt x="3764" y="16342"/>
                  </a:cubicBezTo>
                  <a:cubicBezTo>
                    <a:pt x="3044" y="16785"/>
                    <a:pt x="2756" y="17214"/>
                    <a:pt x="2756" y="17622"/>
                  </a:cubicBezTo>
                  <a:cubicBezTo>
                    <a:pt x="2756" y="18030"/>
                    <a:pt x="3044" y="18417"/>
                    <a:pt x="3188" y="18853"/>
                  </a:cubicBezTo>
                  <a:cubicBezTo>
                    <a:pt x="3332" y="19289"/>
                    <a:pt x="3332" y="19773"/>
                    <a:pt x="2756" y="20216"/>
                  </a:cubicBezTo>
                  <a:cubicBezTo>
                    <a:pt x="2180" y="20659"/>
                    <a:pt x="1028" y="21060"/>
                    <a:pt x="452" y="21296"/>
                  </a:cubicBezTo>
                  <a:cubicBezTo>
                    <a:pt x="-124" y="21531"/>
                    <a:pt x="-124" y="21600"/>
                    <a:pt x="308" y="21586"/>
                  </a:cubicBezTo>
                  <a:cubicBezTo>
                    <a:pt x="740" y="21572"/>
                    <a:pt x="1604" y="21475"/>
                    <a:pt x="2324" y="21351"/>
                  </a:cubicBezTo>
                  <a:cubicBezTo>
                    <a:pt x="3044" y="21226"/>
                    <a:pt x="3620" y="21074"/>
                    <a:pt x="4196" y="20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ha"/>
            <p:cNvSpPr/>
            <p:nvPr/>
          </p:nvSpPr>
          <p:spPr>
            <a:xfrm>
              <a:off x="5468035" y="5592396"/>
              <a:ext cx="3341525" cy="6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212" fill="norm" stroke="1" extrusionOk="0">
                  <a:moveTo>
                    <a:pt x="0" y="21212"/>
                  </a:moveTo>
                  <a:cubicBezTo>
                    <a:pt x="93" y="21212"/>
                    <a:pt x="186" y="21212"/>
                    <a:pt x="354" y="21017"/>
                  </a:cubicBezTo>
                  <a:cubicBezTo>
                    <a:pt x="521" y="20821"/>
                    <a:pt x="763" y="20430"/>
                    <a:pt x="1108" y="20088"/>
                  </a:cubicBezTo>
                  <a:cubicBezTo>
                    <a:pt x="1452" y="19746"/>
                    <a:pt x="1899" y="19453"/>
                    <a:pt x="2393" y="19111"/>
                  </a:cubicBezTo>
                  <a:cubicBezTo>
                    <a:pt x="2886" y="18769"/>
                    <a:pt x="3426" y="18378"/>
                    <a:pt x="3994" y="18084"/>
                  </a:cubicBezTo>
                  <a:cubicBezTo>
                    <a:pt x="4562" y="17791"/>
                    <a:pt x="5158" y="17596"/>
                    <a:pt x="5819" y="17449"/>
                  </a:cubicBezTo>
                  <a:cubicBezTo>
                    <a:pt x="6480" y="17302"/>
                    <a:pt x="7206" y="17205"/>
                    <a:pt x="7932" y="17156"/>
                  </a:cubicBezTo>
                  <a:cubicBezTo>
                    <a:pt x="8659" y="17107"/>
                    <a:pt x="9385" y="17107"/>
                    <a:pt x="10120" y="16960"/>
                  </a:cubicBezTo>
                  <a:cubicBezTo>
                    <a:pt x="10856" y="16814"/>
                    <a:pt x="11601" y="16521"/>
                    <a:pt x="12280" y="16130"/>
                  </a:cubicBezTo>
                  <a:cubicBezTo>
                    <a:pt x="12960" y="15739"/>
                    <a:pt x="13574" y="15250"/>
                    <a:pt x="14114" y="14859"/>
                  </a:cubicBezTo>
                  <a:cubicBezTo>
                    <a:pt x="14654" y="14468"/>
                    <a:pt x="15120" y="14175"/>
                    <a:pt x="15623" y="13833"/>
                  </a:cubicBezTo>
                  <a:cubicBezTo>
                    <a:pt x="16126" y="13491"/>
                    <a:pt x="16666" y="13100"/>
                    <a:pt x="17122" y="12758"/>
                  </a:cubicBezTo>
                  <a:cubicBezTo>
                    <a:pt x="17578" y="12416"/>
                    <a:pt x="17950" y="12122"/>
                    <a:pt x="18369" y="11634"/>
                  </a:cubicBezTo>
                  <a:cubicBezTo>
                    <a:pt x="18788" y="11145"/>
                    <a:pt x="19254" y="10461"/>
                    <a:pt x="19524" y="9923"/>
                  </a:cubicBezTo>
                  <a:cubicBezTo>
                    <a:pt x="19794" y="9386"/>
                    <a:pt x="19868" y="8995"/>
                    <a:pt x="19915" y="8457"/>
                  </a:cubicBezTo>
                  <a:cubicBezTo>
                    <a:pt x="19961" y="7920"/>
                    <a:pt x="19980" y="7236"/>
                    <a:pt x="19943" y="6796"/>
                  </a:cubicBezTo>
                  <a:cubicBezTo>
                    <a:pt x="19906" y="6356"/>
                    <a:pt x="19812" y="6160"/>
                    <a:pt x="19589" y="6258"/>
                  </a:cubicBezTo>
                  <a:cubicBezTo>
                    <a:pt x="19366" y="6356"/>
                    <a:pt x="19012" y="6747"/>
                    <a:pt x="18704" y="7773"/>
                  </a:cubicBezTo>
                  <a:cubicBezTo>
                    <a:pt x="18397" y="8799"/>
                    <a:pt x="18137" y="10461"/>
                    <a:pt x="18016" y="12220"/>
                  </a:cubicBezTo>
                  <a:cubicBezTo>
                    <a:pt x="17894" y="13979"/>
                    <a:pt x="17913" y="15836"/>
                    <a:pt x="18090" y="17205"/>
                  </a:cubicBezTo>
                  <a:cubicBezTo>
                    <a:pt x="18267" y="18573"/>
                    <a:pt x="18602" y="19453"/>
                    <a:pt x="18984" y="19404"/>
                  </a:cubicBezTo>
                  <a:cubicBezTo>
                    <a:pt x="19366" y="19355"/>
                    <a:pt x="19794" y="18378"/>
                    <a:pt x="20176" y="16863"/>
                  </a:cubicBezTo>
                  <a:cubicBezTo>
                    <a:pt x="20557" y="15348"/>
                    <a:pt x="20892" y="13295"/>
                    <a:pt x="21097" y="11096"/>
                  </a:cubicBezTo>
                  <a:cubicBezTo>
                    <a:pt x="21302" y="8897"/>
                    <a:pt x="21377" y="6551"/>
                    <a:pt x="21311" y="4841"/>
                  </a:cubicBezTo>
                  <a:cubicBezTo>
                    <a:pt x="21246" y="3131"/>
                    <a:pt x="21041" y="2055"/>
                    <a:pt x="20753" y="1762"/>
                  </a:cubicBezTo>
                  <a:cubicBezTo>
                    <a:pt x="20464" y="1469"/>
                    <a:pt x="20092" y="1958"/>
                    <a:pt x="19775" y="3228"/>
                  </a:cubicBezTo>
                  <a:cubicBezTo>
                    <a:pt x="19459" y="4499"/>
                    <a:pt x="19198" y="6551"/>
                    <a:pt x="19114" y="8653"/>
                  </a:cubicBezTo>
                  <a:cubicBezTo>
                    <a:pt x="19030" y="10754"/>
                    <a:pt x="19123" y="12904"/>
                    <a:pt x="19319" y="14224"/>
                  </a:cubicBezTo>
                  <a:cubicBezTo>
                    <a:pt x="19514" y="15543"/>
                    <a:pt x="19812" y="16032"/>
                    <a:pt x="20138" y="15934"/>
                  </a:cubicBezTo>
                  <a:cubicBezTo>
                    <a:pt x="20464" y="15836"/>
                    <a:pt x="20818" y="15152"/>
                    <a:pt x="21088" y="13442"/>
                  </a:cubicBezTo>
                  <a:cubicBezTo>
                    <a:pt x="21358" y="11731"/>
                    <a:pt x="21544" y="8995"/>
                    <a:pt x="21572" y="6649"/>
                  </a:cubicBezTo>
                  <a:cubicBezTo>
                    <a:pt x="21600" y="4303"/>
                    <a:pt x="21470" y="2349"/>
                    <a:pt x="21209" y="1176"/>
                  </a:cubicBezTo>
                  <a:cubicBezTo>
                    <a:pt x="20948" y="3"/>
                    <a:pt x="20557" y="-388"/>
                    <a:pt x="20194" y="443"/>
                  </a:cubicBezTo>
                  <a:cubicBezTo>
                    <a:pt x="19831" y="1274"/>
                    <a:pt x="19496" y="3326"/>
                    <a:pt x="19356" y="5574"/>
                  </a:cubicBezTo>
                  <a:cubicBezTo>
                    <a:pt x="19217" y="7822"/>
                    <a:pt x="19272" y="10265"/>
                    <a:pt x="19366" y="11585"/>
                  </a:cubicBezTo>
                  <a:cubicBezTo>
                    <a:pt x="19459" y="12904"/>
                    <a:pt x="19589" y="13100"/>
                    <a:pt x="19719" y="13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ha"/>
            <p:cNvSpPr/>
            <p:nvPr/>
          </p:nvSpPr>
          <p:spPr>
            <a:xfrm>
              <a:off x="3114448" y="2601924"/>
              <a:ext cx="197974" cy="17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048" fill="norm" stroke="1" extrusionOk="0">
                  <a:moveTo>
                    <a:pt x="10221" y="8229"/>
                  </a:moveTo>
                  <a:cubicBezTo>
                    <a:pt x="8679" y="7543"/>
                    <a:pt x="7136" y="6857"/>
                    <a:pt x="5593" y="7200"/>
                  </a:cubicBezTo>
                  <a:cubicBezTo>
                    <a:pt x="4050" y="7543"/>
                    <a:pt x="2507" y="8914"/>
                    <a:pt x="1736" y="10800"/>
                  </a:cubicBezTo>
                  <a:cubicBezTo>
                    <a:pt x="964" y="12686"/>
                    <a:pt x="964" y="15086"/>
                    <a:pt x="1273" y="17143"/>
                  </a:cubicBezTo>
                  <a:cubicBezTo>
                    <a:pt x="1581" y="19200"/>
                    <a:pt x="2199" y="20914"/>
                    <a:pt x="4821" y="20229"/>
                  </a:cubicBezTo>
                  <a:cubicBezTo>
                    <a:pt x="7444" y="19543"/>
                    <a:pt x="12073" y="16457"/>
                    <a:pt x="14850" y="13029"/>
                  </a:cubicBezTo>
                  <a:cubicBezTo>
                    <a:pt x="17627" y="9600"/>
                    <a:pt x="18553" y="5829"/>
                    <a:pt x="18399" y="3429"/>
                  </a:cubicBezTo>
                  <a:cubicBezTo>
                    <a:pt x="18244" y="1029"/>
                    <a:pt x="17010" y="0"/>
                    <a:pt x="14541" y="0"/>
                  </a:cubicBezTo>
                  <a:cubicBezTo>
                    <a:pt x="12073" y="0"/>
                    <a:pt x="8370" y="1029"/>
                    <a:pt x="5439" y="3429"/>
                  </a:cubicBezTo>
                  <a:cubicBezTo>
                    <a:pt x="2507" y="5829"/>
                    <a:pt x="347" y="9600"/>
                    <a:pt x="39" y="13200"/>
                  </a:cubicBezTo>
                  <a:cubicBezTo>
                    <a:pt x="-270" y="16800"/>
                    <a:pt x="1273" y="20229"/>
                    <a:pt x="4667" y="20914"/>
                  </a:cubicBezTo>
                  <a:cubicBezTo>
                    <a:pt x="8061" y="21600"/>
                    <a:pt x="13307" y="19543"/>
                    <a:pt x="16393" y="17314"/>
                  </a:cubicBezTo>
                  <a:cubicBezTo>
                    <a:pt x="19479" y="15086"/>
                    <a:pt x="20404" y="12686"/>
                    <a:pt x="20867" y="10629"/>
                  </a:cubicBezTo>
                  <a:cubicBezTo>
                    <a:pt x="21330" y="8571"/>
                    <a:pt x="21330" y="6857"/>
                    <a:pt x="20559" y="5486"/>
                  </a:cubicBezTo>
                  <a:cubicBezTo>
                    <a:pt x="19787" y="4114"/>
                    <a:pt x="18244" y="3086"/>
                    <a:pt x="16393" y="3600"/>
                  </a:cubicBezTo>
                  <a:cubicBezTo>
                    <a:pt x="14541" y="4114"/>
                    <a:pt x="12381" y="6171"/>
                    <a:pt x="11610" y="8400"/>
                  </a:cubicBezTo>
                  <a:cubicBezTo>
                    <a:pt x="10839" y="10629"/>
                    <a:pt x="11456" y="13029"/>
                    <a:pt x="12073" y="15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ha"/>
            <p:cNvSpPr/>
            <p:nvPr/>
          </p:nvSpPr>
          <p:spPr>
            <a:xfrm>
              <a:off x="5295924" y="745514"/>
              <a:ext cx="252684" cy="29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0687" fill="norm" stroke="1" extrusionOk="0">
                  <a:moveTo>
                    <a:pt x="15421" y="9945"/>
                  </a:moveTo>
                  <a:cubicBezTo>
                    <a:pt x="15421" y="8945"/>
                    <a:pt x="15421" y="7945"/>
                    <a:pt x="14365" y="6845"/>
                  </a:cubicBezTo>
                  <a:cubicBezTo>
                    <a:pt x="13308" y="5745"/>
                    <a:pt x="11195" y="4545"/>
                    <a:pt x="9552" y="3945"/>
                  </a:cubicBezTo>
                  <a:cubicBezTo>
                    <a:pt x="7908" y="3345"/>
                    <a:pt x="6734" y="3345"/>
                    <a:pt x="5208" y="4545"/>
                  </a:cubicBezTo>
                  <a:cubicBezTo>
                    <a:pt x="3682" y="5745"/>
                    <a:pt x="1804" y="8145"/>
                    <a:pt x="865" y="10045"/>
                  </a:cubicBezTo>
                  <a:cubicBezTo>
                    <a:pt x="-74" y="11945"/>
                    <a:pt x="-74" y="13345"/>
                    <a:pt x="1452" y="14345"/>
                  </a:cubicBezTo>
                  <a:cubicBezTo>
                    <a:pt x="2978" y="15345"/>
                    <a:pt x="6030" y="15945"/>
                    <a:pt x="9082" y="14545"/>
                  </a:cubicBezTo>
                  <a:cubicBezTo>
                    <a:pt x="12134" y="13145"/>
                    <a:pt x="15186" y="9745"/>
                    <a:pt x="16243" y="7045"/>
                  </a:cubicBezTo>
                  <a:cubicBezTo>
                    <a:pt x="17300" y="4345"/>
                    <a:pt x="16360" y="2345"/>
                    <a:pt x="14600" y="1145"/>
                  </a:cubicBezTo>
                  <a:cubicBezTo>
                    <a:pt x="12839" y="-55"/>
                    <a:pt x="10256" y="-455"/>
                    <a:pt x="7791" y="645"/>
                  </a:cubicBezTo>
                  <a:cubicBezTo>
                    <a:pt x="5326" y="1745"/>
                    <a:pt x="2978" y="4345"/>
                    <a:pt x="1569" y="7745"/>
                  </a:cubicBezTo>
                  <a:cubicBezTo>
                    <a:pt x="160" y="11145"/>
                    <a:pt x="-309" y="15345"/>
                    <a:pt x="982" y="17845"/>
                  </a:cubicBezTo>
                  <a:cubicBezTo>
                    <a:pt x="2273" y="20345"/>
                    <a:pt x="5326" y="21145"/>
                    <a:pt x="8495" y="20445"/>
                  </a:cubicBezTo>
                  <a:cubicBezTo>
                    <a:pt x="11665" y="19745"/>
                    <a:pt x="14952" y="17545"/>
                    <a:pt x="16830" y="15145"/>
                  </a:cubicBezTo>
                  <a:cubicBezTo>
                    <a:pt x="18708" y="12745"/>
                    <a:pt x="19178" y="10145"/>
                    <a:pt x="17886" y="8445"/>
                  </a:cubicBezTo>
                  <a:cubicBezTo>
                    <a:pt x="16595" y="6745"/>
                    <a:pt x="13543" y="5945"/>
                    <a:pt x="10256" y="6745"/>
                  </a:cubicBezTo>
                  <a:cubicBezTo>
                    <a:pt x="6969" y="7545"/>
                    <a:pt x="3447" y="9945"/>
                    <a:pt x="1569" y="12245"/>
                  </a:cubicBezTo>
                  <a:cubicBezTo>
                    <a:pt x="-309" y="14545"/>
                    <a:pt x="-544" y="16745"/>
                    <a:pt x="1099" y="18345"/>
                  </a:cubicBezTo>
                  <a:cubicBezTo>
                    <a:pt x="2743" y="19945"/>
                    <a:pt x="6265" y="20945"/>
                    <a:pt x="9904" y="20345"/>
                  </a:cubicBezTo>
                  <a:cubicBezTo>
                    <a:pt x="13543" y="19745"/>
                    <a:pt x="17299" y="17545"/>
                    <a:pt x="19178" y="15245"/>
                  </a:cubicBezTo>
                  <a:cubicBezTo>
                    <a:pt x="21056" y="12945"/>
                    <a:pt x="21056" y="10545"/>
                    <a:pt x="19060" y="8945"/>
                  </a:cubicBezTo>
                  <a:cubicBezTo>
                    <a:pt x="17065" y="7345"/>
                    <a:pt x="13073" y="6545"/>
                    <a:pt x="9904" y="6745"/>
                  </a:cubicBezTo>
                  <a:cubicBezTo>
                    <a:pt x="6734" y="6945"/>
                    <a:pt x="4386" y="8145"/>
                    <a:pt x="3095" y="9245"/>
                  </a:cubicBezTo>
                  <a:cubicBezTo>
                    <a:pt x="1804" y="10345"/>
                    <a:pt x="1569" y="11345"/>
                    <a:pt x="3917" y="12045"/>
                  </a:cubicBezTo>
                  <a:cubicBezTo>
                    <a:pt x="6265" y="12745"/>
                    <a:pt x="11195" y="13145"/>
                    <a:pt x="16126" y="1354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ha"/>
            <p:cNvSpPr/>
            <p:nvPr/>
          </p:nvSpPr>
          <p:spPr>
            <a:xfrm>
              <a:off x="3018887" y="2516616"/>
              <a:ext cx="415024" cy="29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709" fill="norm" stroke="1" extrusionOk="0">
                  <a:moveTo>
                    <a:pt x="10546" y="16267"/>
                  </a:moveTo>
                  <a:cubicBezTo>
                    <a:pt x="10546" y="15258"/>
                    <a:pt x="10546" y="14248"/>
                    <a:pt x="10546" y="13239"/>
                  </a:cubicBezTo>
                  <a:cubicBezTo>
                    <a:pt x="10546" y="12230"/>
                    <a:pt x="10546" y="11220"/>
                    <a:pt x="9670" y="10514"/>
                  </a:cubicBezTo>
                  <a:cubicBezTo>
                    <a:pt x="8795" y="9807"/>
                    <a:pt x="7043" y="9404"/>
                    <a:pt x="5292" y="10211"/>
                  </a:cubicBezTo>
                  <a:cubicBezTo>
                    <a:pt x="3541" y="11019"/>
                    <a:pt x="1789" y="13037"/>
                    <a:pt x="841" y="14854"/>
                  </a:cubicBezTo>
                  <a:cubicBezTo>
                    <a:pt x="-108" y="16671"/>
                    <a:pt x="-254" y="18286"/>
                    <a:pt x="403" y="19396"/>
                  </a:cubicBezTo>
                  <a:cubicBezTo>
                    <a:pt x="1060" y="20506"/>
                    <a:pt x="2519" y="21112"/>
                    <a:pt x="4708" y="20405"/>
                  </a:cubicBezTo>
                  <a:cubicBezTo>
                    <a:pt x="6897" y="19699"/>
                    <a:pt x="9816" y="17680"/>
                    <a:pt x="12005" y="14854"/>
                  </a:cubicBezTo>
                  <a:cubicBezTo>
                    <a:pt x="14195" y="12028"/>
                    <a:pt x="15654" y="8394"/>
                    <a:pt x="16384" y="5770"/>
                  </a:cubicBezTo>
                  <a:cubicBezTo>
                    <a:pt x="17114" y="3146"/>
                    <a:pt x="17114" y="1531"/>
                    <a:pt x="16019" y="622"/>
                  </a:cubicBezTo>
                  <a:cubicBezTo>
                    <a:pt x="14924" y="-286"/>
                    <a:pt x="12735" y="-488"/>
                    <a:pt x="10108" y="2035"/>
                  </a:cubicBezTo>
                  <a:cubicBezTo>
                    <a:pt x="7481" y="4559"/>
                    <a:pt x="4416" y="9807"/>
                    <a:pt x="2811" y="13138"/>
                  </a:cubicBezTo>
                  <a:cubicBezTo>
                    <a:pt x="1205" y="16469"/>
                    <a:pt x="1060" y="17882"/>
                    <a:pt x="2154" y="18992"/>
                  </a:cubicBezTo>
                  <a:cubicBezTo>
                    <a:pt x="3249" y="20103"/>
                    <a:pt x="5584" y="20910"/>
                    <a:pt x="8211" y="20002"/>
                  </a:cubicBezTo>
                  <a:cubicBezTo>
                    <a:pt x="10838" y="19093"/>
                    <a:pt x="13757" y="16469"/>
                    <a:pt x="15508" y="14047"/>
                  </a:cubicBezTo>
                  <a:cubicBezTo>
                    <a:pt x="17260" y="11624"/>
                    <a:pt x="17843" y="9404"/>
                    <a:pt x="17405" y="7991"/>
                  </a:cubicBezTo>
                  <a:cubicBezTo>
                    <a:pt x="16968" y="6577"/>
                    <a:pt x="15508" y="5972"/>
                    <a:pt x="13319" y="6981"/>
                  </a:cubicBezTo>
                  <a:cubicBezTo>
                    <a:pt x="11130" y="7991"/>
                    <a:pt x="8211" y="10615"/>
                    <a:pt x="6605" y="12432"/>
                  </a:cubicBezTo>
                  <a:cubicBezTo>
                    <a:pt x="5000" y="14248"/>
                    <a:pt x="4708" y="15258"/>
                    <a:pt x="4854" y="16671"/>
                  </a:cubicBezTo>
                  <a:cubicBezTo>
                    <a:pt x="5000" y="18084"/>
                    <a:pt x="5584" y="19901"/>
                    <a:pt x="7773" y="20002"/>
                  </a:cubicBezTo>
                  <a:cubicBezTo>
                    <a:pt x="9962" y="20103"/>
                    <a:pt x="13757" y="18488"/>
                    <a:pt x="16238" y="16873"/>
                  </a:cubicBezTo>
                  <a:cubicBezTo>
                    <a:pt x="18719" y="15258"/>
                    <a:pt x="19887" y="13643"/>
                    <a:pt x="20543" y="12129"/>
                  </a:cubicBezTo>
                  <a:cubicBezTo>
                    <a:pt x="21200" y="10615"/>
                    <a:pt x="21346" y="9202"/>
                    <a:pt x="19668" y="8394"/>
                  </a:cubicBezTo>
                  <a:cubicBezTo>
                    <a:pt x="17989" y="7587"/>
                    <a:pt x="14487" y="7385"/>
                    <a:pt x="11787" y="8596"/>
                  </a:cubicBezTo>
                  <a:cubicBezTo>
                    <a:pt x="9087" y="9807"/>
                    <a:pt x="7189" y="12432"/>
                    <a:pt x="7116" y="14551"/>
                  </a:cubicBezTo>
                  <a:cubicBezTo>
                    <a:pt x="7043" y="16671"/>
                    <a:pt x="8795" y="18286"/>
                    <a:pt x="10546" y="199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ha"/>
            <p:cNvSpPr/>
            <p:nvPr/>
          </p:nvSpPr>
          <p:spPr>
            <a:xfrm>
              <a:off x="6865145" y="3480407"/>
              <a:ext cx="181805" cy="27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064" fill="norm" stroke="1" extrusionOk="0">
                  <a:moveTo>
                    <a:pt x="10323" y="8900"/>
                  </a:moveTo>
                  <a:cubicBezTo>
                    <a:pt x="9014" y="9561"/>
                    <a:pt x="7704" y="10223"/>
                    <a:pt x="6886" y="11655"/>
                  </a:cubicBezTo>
                  <a:cubicBezTo>
                    <a:pt x="6068" y="13088"/>
                    <a:pt x="5741" y="15292"/>
                    <a:pt x="5577" y="16945"/>
                  </a:cubicBezTo>
                  <a:cubicBezTo>
                    <a:pt x="5414" y="18598"/>
                    <a:pt x="5414" y="19700"/>
                    <a:pt x="6232" y="20361"/>
                  </a:cubicBezTo>
                  <a:cubicBezTo>
                    <a:pt x="7050" y="21023"/>
                    <a:pt x="8686" y="21243"/>
                    <a:pt x="9995" y="20912"/>
                  </a:cubicBezTo>
                  <a:cubicBezTo>
                    <a:pt x="11305" y="20582"/>
                    <a:pt x="12286" y="19700"/>
                    <a:pt x="13268" y="16945"/>
                  </a:cubicBezTo>
                  <a:cubicBezTo>
                    <a:pt x="14250" y="14190"/>
                    <a:pt x="15232" y="9561"/>
                    <a:pt x="14414" y="6476"/>
                  </a:cubicBezTo>
                  <a:cubicBezTo>
                    <a:pt x="13595" y="3390"/>
                    <a:pt x="10977" y="1847"/>
                    <a:pt x="8850" y="1076"/>
                  </a:cubicBezTo>
                  <a:cubicBezTo>
                    <a:pt x="6723" y="304"/>
                    <a:pt x="5086" y="304"/>
                    <a:pt x="3450" y="2618"/>
                  </a:cubicBezTo>
                  <a:cubicBezTo>
                    <a:pt x="1814" y="4933"/>
                    <a:pt x="177" y="9561"/>
                    <a:pt x="14" y="12867"/>
                  </a:cubicBezTo>
                  <a:cubicBezTo>
                    <a:pt x="-150" y="16174"/>
                    <a:pt x="1159" y="18157"/>
                    <a:pt x="4759" y="18157"/>
                  </a:cubicBezTo>
                  <a:cubicBezTo>
                    <a:pt x="8359" y="18157"/>
                    <a:pt x="14250" y="16174"/>
                    <a:pt x="17523" y="13198"/>
                  </a:cubicBezTo>
                  <a:cubicBezTo>
                    <a:pt x="20795" y="10223"/>
                    <a:pt x="21450" y="6255"/>
                    <a:pt x="19650" y="3610"/>
                  </a:cubicBezTo>
                  <a:cubicBezTo>
                    <a:pt x="17850" y="965"/>
                    <a:pt x="13595" y="-357"/>
                    <a:pt x="10323" y="84"/>
                  </a:cubicBezTo>
                  <a:cubicBezTo>
                    <a:pt x="7050" y="525"/>
                    <a:pt x="4759" y="2729"/>
                    <a:pt x="4923" y="5374"/>
                  </a:cubicBezTo>
                  <a:cubicBezTo>
                    <a:pt x="5086" y="8019"/>
                    <a:pt x="7705" y="11104"/>
                    <a:pt x="10323" y="1419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ha"/>
            <p:cNvSpPr/>
            <p:nvPr/>
          </p:nvSpPr>
          <p:spPr>
            <a:xfrm>
              <a:off x="6794610" y="3596876"/>
              <a:ext cx="104004" cy="15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029" fill="norm" stroke="1" extrusionOk="0">
                  <a:moveTo>
                    <a:pt x="15178" y="11779"/>
                  </a:moveTo>
                  <a:cubicBezTo>
                    <a:pt x="15762" y="9815"/>
                    <a:pt x="16346" y="7851"/>
                    <a:pt x="15470" y="7655"/>
                  </a:cubicBezTo>
                  <a:cubicBezTo>
                    <a:pt x="14595" y="7459"/>
                    <a:pt x="12259" y="9029"/>
                    <a:pt x="10800" y="10797"/>
                  </a:cubicBezTo>
                  <a:cubicBezTo>
                    <a:pt x="9340" y="12564"/>
                    <a:pt x="8757" y="14528"/>
                    <a:pt x="8173" y="16491"/>
                  </a:cubicBezTo>
                  <a:cubicBezTo>
                    <a:pt x="7589" y="18455"/>
                    <a:pt x="7005" y="20419"/>
                    <a:pt x="7881" y="20615"/>
                  </a:cubicBezTo>
                  <a:cubicBezTo>
                    <a:pt x="8757" y="20811"/>
                    <a:pt x="11092" y="19240"/>
                    <a:pt x="13427" y="16295"/>
                  </a:cubicBezTo>
                  <a:cubicBezTo>
                    <a:pt x="15762" y="13349"/>
                    <a:pt x="18097" y="9029"/>
                    <a:pt x="19557" y="5888"/>
                  </a:cubicBezTo>
                  <a:cubicBezTo>
                    <a:pt x="21016" y="2746"/>
                    <a:pt x="21600" y="782"/>
                    <a:pt x="20432" y="193"/>
                  </a:cubicBezTo>
                  <a:cubicBezTo>
                    <a:pt x="19265" y="-396"/>
                    <a:pt x="16346" y="389"/>
                    <a:pt x="14303" y="2157"/>
                  </a:cubicBezTo>
                  <a:cubicBezTo>
                    <a:pt x="12259" y="3924"/>
                    <a:pt x="11092" y="6673"/>
                    <a:pt x="11968" y="7262"/>
                  </a:cubicBezTo>
                  <a:cubicBezTo>
                    <a:pt x="12843" y="7851"/>
                    <a:pt x="15762" y="6280"/>
                    <a:pt x="17805" y="4513"/>
                  </a:cubicBezTo>
                  <a:cubicBezTo>
                    <a:pt x="19849" y="2746"/>
                    <a:pt x="21016" y="782"/>
                    <a:pt x="20724" y="782"/>
                  </a:cubicBezTo>
                  <a:cubicBezTo>
                    <a:pt x="20432" y="782"/>
                    <a:pt x="18681" y="2746"/>
                    <a:pt x="15762" y="5888"/>
                  </a:cubicBezTo>
                  <a:cubicBezTo>
                    <a:pt x="12843" y="9029"/>
                    <a:pt x="8757" y="13349"/>
                    <a:pt x="5546" y="16295"/>
                  </a:cubicBezTo>
                  <a:cubicBezTo>
                    <a:pt x="2335" y="19240"/>
                    <a:pt x="0" y="20811"/>
                    <a:pt x="0" y="21008"/>
                  </a:cubicBezTo>
                  <a:cubicBezTo>
                    <a:pt x="0" y="21204"/>
                    <a:pt x="2335" y="20026"/>
                    <a:pt x="4378" y="18455"/>
                  </a:cubicBezTo>
                  <a:cubicBezTo>
                    <a:pt x="6422" y="16884"/>
                    <a:pt x="8173" y="14920"/>
                    <a:pt x="9924" y="1295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ha"/>
            <p:cNvSpPr/>
            <p:nvPr/>
          </p:nvSpPr>
          <p:spPr>
            <a:xfrm>
              <a:off x="6947454" y="3311352"/>
              <a:ext cx="95168" cy="23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7333"/>
                    <a:pt x="6545" y="13067"/>
                    <a:pt x="10145" y="9467"/>
                  </a:cubicBezTo>
                  <a:cubicBezTo>
                    <a:pt x="13745" y="5867"/>
                    <a:pt x="17673" y="293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ha"/>
            <p:cNvSpPr/>
            <p:nvPr/>
          </p:nvSpPr>
          <p:spPr>
            <a:xfrm>
              <a:off x="7085879" y="2861470"/>
              <a:ext cx="190336" cy="2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8000"/>
                    <a:pt x="5891" y="14400"/>
                    <a:pt x="9491" y="10800"/>
                  </a:cubicBezTo>
                  <a:cubicBezTo>
                    <a:pt x="13091" y="7200"/>
                    <a:pt x="1734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ha"/>
            <p:cNvSpPr/>
            <p:nvPr/>
          </p:nvSpPr>
          <p:spPr>
            <a:xfrm>
              <a:off x="7319472" y="2610575"/>
              <a:ext cx="121123" cy="1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ha"/>
            <p:cNvSpPr/>
            <p:nvPr/>
          </p:nvSpPr>
          <p:spPr>
            <a:xfrm>
              <a:off x="7527110" y="2299118"/>
              <a:ext cx="60561" cy="112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ha"/>
            <p:cNvSpPr/>
            <p:nvPr/>
          </p:nvSpPr>
          <p:spPr>
            <a:xfrm>
              <a:off x="7648232" y="2143390"/>
              <a:ext cx="34607" cy="5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18" name="Desenho"/>
          <p:cNvGrpSpPr/>
          <p:nvPr/>
        </p:nvGrpSpPr>
        <p:grpSpPr>
          <a:xfrm>
            <a:off x="15012860" y="9810881"/>
            <a:ext cx="1676021" cy="830552"/>
            <a:chOff x="0" y="0"/>
            <a:chExt cx="1676019" cy="830550"/>
          </a:xfrm>
        </p:grpSpPr>
        <p:sp>
          <p:nvSpPr>
            <p:cNvPr id="1714" name="Linha"/>
            <p:cNvSpPr/>
            <p:nvPr/>
          </p:nvSpPr>
          <p:spPr>
            <a:xfrm>
              <a:off x="0" y="666170"/>
              <a:ext cx="265815" cy="16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14673" y="1895"/>
                    <a:pt x="7937" y="3789"/>
                    <a:pt x="4221" y="6821"/>
                  </a:cubicBezTo>
                  <a:cubicBezTo>
                    <a:pt x="505" y="9853"/>
                    <a:pt x="-192" y="14021"/>
                    <a:pt x="40" y="16674"/>
                  </a:cubicBezTo>
                  <a:cubicBezTo>
                    <a:pt x="273" y="19326"/>
                    <a:pt x="1434" y="20463"/>
                    <a:pt x="25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ha"/>
            <p:cNvSpPr/>
            <p:nvPr/>
          </p:nvSpPr>
          <p:spPr>
            <a:xfrm>
              <a:off x="1075546" y="250895"/>
              <a:ext cx="64077" cy="9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19997" y="0"/>
                  </a:moveTo>
                  <a:cubicBezTo>
                    <a:pt x="11897" y="0"/>
                    <a:pt x="3797" y="0"/>
                    <a:pt x="1097" y="2291"/>
                  </a:cubicBezTo>
                  <a:cubicBezTo>
                    <a:pt x="-1603" y="4582"/>
                    <a:pt x="1097" y="9164"/>
                    <a:pt x="4697" y="12764"/>
                  </a:cubicBezTo>
                  <a:cubicBezTo>
                    <a:pt x="8297" y="16364"/>
                    <a:pt x="12797" y="18982"/>
                    <a:pt x="17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ha"/>
            <p:cNvSpPr/>
            <p:nvPr/>
          </p:nvSpPr>
          <p:spPr>
            <a:xfrm>
              <a:off x="1494336" y="692125"/>
              <a:ext cx="181684" cy="5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1200"/>
                    <a:pt x="9257" y="2400"/>
                    <a:pt x="5657" y="6000"/>
                  </a:cubicBezTo>
                  <a:cubicBezTo>
                    <a:pt x="2057" y="9600"/>
                    <a:pt x="1029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ha"/>
            <p:cNvSpPr/>
            <p:nvPr/>
          </p:nvSpPr>
          <p:spPr>
            <a:xfrm>
              <a:off x="914681" y="0"/>
              <a:ext cx="173032" cy="6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42" name="Desenho"/>
          <p:cNvGrpSpPr/>
          <p:nvPr/>
        </p:nvGrpSpPr>
        <p:grpSpPr>
          <a:xfrm>
            <a:off x="8867860" y="1728738"/>
            <a:ext cx="3123218" cy="6118238"/>
            <a:chOff x="0" y="0"/>
            <a:chExt cx="3123217" cy="6118236"/>
          </a:xfrm>
        </p:grpSpPr>
        <p:sp>
          <p:nvSpPr>
            <p:cNvPr id="1719" name="Linha"/>
            <p:cNvSpPr/>
            <p:nvPr/>
          </p:nvSpPr>
          <p:spPr>
            <a:xfrm>
              <a:off x="2751199" y="-1"/>
              <a:ext cx="341856" cy="16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549" fill="norm" stroke="1" extrusionOk="0">
                  <a:moveTo>
                    <a:pt x="1634" y="16128"/>
                  </a:moveTo>
                  <a:cubicBezTo>
                    <a:pt x="5082" y="13649"/>
                    <a:pt x="8531" y="11170"/>
                    <a:pt x="10800" y="9577"/>
                  </a:cubicBezTo>
                  <a:cubicBezTo>
                    <a:pt x="13069" y="7983"/>
                    <a:pt x="14158" y="7275"/>
                    <a:pt x="14884" y="6036"/>
                  </a:cubicBezTo>
                  <a:cubicBezTo>
                    <a:pt x="15610" y="4796"/>
                    <a:pt x="15973" y="3026"/>
                    <a:pt x="15701" y="2141"/>
                  </a:cubicBezTo>
                  <a:cubicBezTo>
                    <a:pt x="15429" y="1255"/>
                    <a:pt x="14521" y="1255"/>
                    <a:pt x="13613" y="1433"/>
                  </a:cubicBezTo>
                  <a:cubicBezTo>
                    <a:pt x="12706" y="1610"/>
                    <a:pt x="11798" y="1964"/>
                    <a:pt x="11163" y="3026"/>
                  </a:cubicBezTo>
                  <a:cubicBezTo>
                    <a:pt x="10528" y="4088"/>
                    <a:pt x="10165" y="5859"/>
                    <a:pt x="10528" y="7629"/>
                  </a:cubicBezTo>
                  <a:cubicBezTo>
                    <a:pt x="10891" y="9400"/>
                    <a:pt x="11980" y="11170"/>
                    <a:pt x="13613" y="12055"/>
                  </a:cubicBezTo>
                  <a:cubicBezTo>
                    <a:pt x="15247" y="12941"/>
                    <a:pt x="17425" y="12941"/>
                    <a:pt x="18968" y="12233"/>
                  </a:cubicBezTo>
                  <a:cubicBezTo>
                    <a:pt x="20511" y="11524"/>
                    <a:pt x="21418" y="10108"/>
                    <a:pt x="21509" y="7806"/>
                  </a:cubicBezTo>
                  <a:cubicBezTo>
                    <a:pt x="21600" y="5505"/>
                    <a:pt x="20874" y="2318"/>
                    <a:pt x="18424" y="901"/>
                  </a:cubicBezTo>
                  <a:cubicBezTo>
                    <a:pt x="15973" y="-515"/>
                    <a:pt x="11798" y="-161"/>
                    <a:pt x="8985" y="1255"/>
                  </a:cubicBezTo>
                  <a:cubicBezTo>
                    <a:pt x="6171" y="2672"/>
                    <a:pt x="4719" y="5151"/>
                    <a:pt x="4266" y="8515"/>
                  </a:cubicBezTo>
                  <a:cubicBezTo>
                    <a:pt x="3812" y="11878"/>
                    <a:pt x="4356" y="16128"/>
                    <a:pt x="5627" y="18429"/>
                  </a:cubicBezTo>
                  <a:cubicBezTo>
                    <a:pt x="6897" y="20731"/>
                    <a:pt x="8894" y="21085"/>
                    <a:pt x="10618" y="19846"/>
                  </a:cubicBezTo>
                  <a:cubicBezTo>
                    <a:pt x="12343" y="18606"/>
                    <a:pt x="13795" y="15774"/>
                    <a:pt x="14430" y="12587"/>
                  </a:cubicBezTo>
                  <a:cubicBezTo>
                    <a:pt x="15066" y="9400"/>
                    <a:pt x="14884" y="5859"/>
                    <a:pt x="13523" y="3380"/>
                  </a:cubicBezTo>
                  <a:cubicBezTo>
                    <a:pt x="12161" y="901"/>
                    <a:pt x="9620" y="-515"/>
                    <a:pt x="7442" y="193"/>
                  </a:cubicBezTo>
                  <a:cubicBezTo>
                    <a:pt x="5264" y="901"/>
                    <a:pt x="3449" y="3734"/>
                    <a:pt x="2632" y="6921"/>
                  </a:cubicBezTo>
                  <a:cubicBezTo>
                    <a:pt x="1815" y="10108"/>
                    <a:pt x="1997" y="13649"/>
                    <a:pt x="4175" y="15951"/>
                  </a:cubicBezTo>
                  <a:cubicBezTo>
                    <a:pt x="6353" y="18252"/>
                    <a:pt x="10528" y="19315"/>
                    <a:pt x="13250" y="19137"/>
                  </a:cubicBezTo>
                  <a:cubicBezTo>
                    <a:pt x="15973" y="18960"/>
                    <a:pt x="17244" y="17544"/>
                    <a:pt x="17425" y="14180"/>
                  </a:cubicBezTo>
                  <a:cubicBezTo>
                    <a:pt x="17607" y="10816"/>
                    <a:pt x="16699" y="5505"/>
                    <a:pt x="14703" y="3203"/>
                  </a:cubicBezTo>
                  <a:cubicBezTo>
                    <a:pt x="12706" y="901"/>
                    <a:pt x="9620" y="1610"/>
                    <a:pt x="6988" y="4796"/>
                  </a:cubicBezTo>
                  <a:cubicBezTo>
                    <a:pt x="4356" y="7983"/>
                    <a:pt x="2178" y="13649"/>
                    <a:pt x="0" y="19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ha"/>
            <p:cNvSpPr/>
            <p:nvPr/>
          </p:nvSpPr>
          <p:spPr>
            <a:xfrm>
              <a:off x="2849250" y="106685"/>
              <a:ext cx="273968" cy="27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3949"/>
                  </a:moveTo>
                  <a:cubicBezTo>
                    <a:pt x="18872" y="3499"/>
                    <a:pt x="16143" y="3049"/>
                    <a:pt x="13528" y="4174"/>
                  </a:cubicBezTo>
                  <a:cubicBezTo>
                    <a:pt x="10914" y="5299"/>
                    <a:pt x="8413" y="7999"/>
                    <a:pt x="6594" y="10699"/>
                  </a:cubicBezTo>
                  <a:cubicBezTo>
                    <a:pt x="4775" y="13399"/>
                    <a:pt x="3638" y="16099"/>
                    <a:pt x="3297" y="18124"/>
                  </a:cubicBezTo>
                  <a:cubicBezTo>
                    <a:pt x="2956" y="20149"/>
                    <a:pt x="3411" y="21499"/>
                    <a:pt x="5343" y="21499"/>
                  </a:cubicBezTo>
                  <a:cubicBezTo>
                    <a:pt x="7276" y="21499"/>
                    <a:pt x="10686" y="20149"/>
                    <a:pt x="12733" y="17337"/>
                  </a:cubicBezTo>
                  <a:cubicBezTo>
                    <a:pt x="14779" y="14524"/>
                    <a:pt x="15461" y="10249"/>
                    <a:pt x="14779" y="7099"/>
                  </a:cubicBezTo>
                  <a:cubicBezTo>
                    <a:pt x="14097" y="3949"/>
                    <a:pt x="12051" y="1924"/>
                    <a:pt x="10232" y="912"/>
                  </a:cubicBezTo>
                  <a:cubicBezTo>
                    <a:pt x="8413" y="-101"/>
                    <a:pt x="6821" y="-101"/>
                    <a:pt x="5457" y="912"/>
                  </a:cubicBezTo>
                  <a:cubicBezTo>
                    <a:pt x="4093" y="1924"/>
                    <a:pt x="2956" y="3949"/>
                    <a:pt x="1933" y="6312"/>
                  </a:cubicBezTo>
                  <a:cubicBezTo>
                    <a:pt x="909" y="8674"/>
                    <a:pt x="0" y="11374"/>
                    <a:pt x="0" y="13849"/>
                  </a:cubicBezTo>
                  <a:cubicBezTo>
                    <a:pt x="0" y="16324"/>
                    <a:pt x="909" y="18574"/>
                    <a:pt x="2956" y="19811"/>
                  </a:cubicBezTo>
                  <a:cubicBezTo>
                    <a:pt x="5002" y="21049"/>
                    <a:pt x="8185" y="21274"/>
                    <a:pt x="11255" y="19924"/>
                  </a:cubicBezTo>
                  <a:cubicBezTo>
                    <a:pt x="14324" y="18574"/>
                    <a:pt x="17280" y="15649"/>
                    <a:pt x="18985" y="12274"/>
                  </a:cubicBezTo>
                  <a:cubicBezTo>
                    <a:pt x="20691" y="8899"/>
                    <a:pt x="21145" y="5074"/>
                    <a:pt x="20008" y="2824"/>
                  </a:cubicBezTo>
                  <a:cubicBezTo>
                    <a:pt x="18872" y="574"/>
                    <a:pt x="16143" y="-101"/>
                    <a:pt x="14097" y="12"/>
                  </a:cubicBezTo>
                  <a:cubicBezTo>
                    <a:pt x="12051" y="124"/>
                    <a:pt x="10686" y="1024"/>
                    <a:pt x="9322" y="1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ha"/>
            <p:cNvSpPr/>
            <p:nvPr/>
          </p:nvSpPr>
          <p:spPr>
            <a:xfrm>
              <a:off x="10969" y="35414"/>
              <a:ext cx="3051688" cy="19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363" fill="norm" stroke="1" extrusionOk="0">
                  <a:moveTo>
                    <a:pt x="106" y="21363"/>
                  </a:moveTo>
                  <a:cubicBezTo>
                    <a:pt x="45" y="20073"/>
                    <a:pt x="-16" y="18784"/>
                    <a:pt x="4" y="17817"/>
                  </a:cubicBezTo>
                  <a:cubicBezTo>
                    <a:pt x="25" y="16850"/>
                    <a:pt x="127" y="16205"/>
                    <a:pt x="219" y="16366"/>
                  </a:cubicBezTo>
                  <a:cubicBezTo>
                    <a:pt x="310" y="16527"/>
                    <a:pt x="392" y="17494"/>
                    <a:pt x="596" y="18300"/>
                  </a:cubicBezTo>
                  <a:cubicBezTo>
                    <a:pt x="800" y="19106"/>
                    <a:pt x="1126" y="19751"/>
                    <a:pt x="1636" y="19267"/>
                  </a:cubicBezTo>
                  <a:cubicBezTo>
                    <a:pt x="2146" y="18784"/>
                    <a:pt x="2840" y="17172"/>
                    <a:pt x="3523" y="16044"/>
                  </a:cubicBezTo>
                  <a:cubicBezTo>
                    <a:pt x="4206" y="14915"/>
                    <a:pt x="4879" y="14270"/>
                    <a:pt x="5562" y="13142"/>
                  </a:cubicBezTo>
                  <a:cubicBezTo>
                    <a:pt x="6246" y="12014"/>
                    <a:pt x="6939" y="10402"/>
                    <a:pt x="7663" y="9112"/>
                  </a:cubicBezTo>
                  <a:cubicBezTo>
                    <a:pt x="8387" y="7823"/>
                    <a:pt x="9142" y="6856"/>
                    <a:pt x="9968" y="6372"/>
                  </a:cubicBezTo>
                  <a:cubicBezTo>
                    <a:pt x="10794" y="5888"/>
                    <a:pt x="11692" y="5888"/>
                    <a:pt x="12497" y="5727"/>
                  </a:cubicBezTo>
                  <a:cubicBezTo>
                    <a:pt x="13303" y="5566"/>
                    <a:pt x="14017" y="5244"/>
                    <a:pt x="14823" y="5082"/>
                  </a:cubicBezTo>
                  <a:cubicBezTo>
                    <a:pt x="15628" y="4921"/>
                    <a:pt x="16526" y="4921"/>
                    <a:pt x="17199" y="4599"/>
                  </a:cubicBezTo>
                  <a:cubicBezTo>
                    <a:pt x="17872" y="4276"/>
                    <a:pt x="18321" y="3632"/>
                    <a:pt x="18810" y="2664"/>
                  </a:cubicBezTo>
                  <a:cubicBezTo>
                    <a:pt x="19300" y="1697"/>
                    <a:pt x="19830" y="408"/>
                    <a:pt x="20299" y="85"/>
                  </a:cubicBezTo>
                  <a:cubicBezTo>
                    <a:pt x="20768" y="-237"/>
                    <a:pt x="21176" y="408"/>
                    <a:pt x="21584" y="1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ha"/>
            <p:cNvSpPr/>
            <p:nvPr/>
          </p:nvSpPr>
          <p:spPr>
            <a:xfrm>
              <a:off x="908415" y="148652"/>
              <a:ext cx="1790876" cy="15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" y="20956"/>
                    <a:pt x="974" y="20313"/>
                    <a:pt x="1704" y="19508"/>
                  </a:cubicBezTo>
                  <a:cubicBezTo>
                    <a:pt x="2435" y="18704"/>
                    <a:pt x="3409" y="17739"/>
                    <a:pt x="4365" y="16834"/>
                  </a:cubicBezTo>
                  <a:cubicBezTo>
                    <a:pt x="5322" y="15928"/>
                    <a:pt x="6261" y="15084"/>
                    <a:pt x="7183" y="14179"/>
                  </a:cubicBezTo>
                  <a:cubicBezTo>
                    <a:pt x="8104" y="13274"/>
                    <a:pt x="9009" y="12308"/>
                    <a:pt x="9948" y="11303"/>
                  </a:cubicBezTo>
                  <a:cubicBezTo>
                    <a:pt x="10887" y="10297"/>
                    <a:pt x="11861" y="9251"/>
                    <a:pt x="12835" y="8246"/>
                  </a:cubicBezTo>
                  <a:cubicBezTo>
                    <a:pt x="13809" y="7240"/>
                    <a:pt x="14783" y="6275"/>
                    <a:pt x="15809" y="5370"/>
                  </a:cubicBezTo>
                  <a:cubicBezTo>
                    <a:pt x="16835" y="4465"/>
                    <a:pt x="17913" y="3620"/>
                    <a:pt x="18696" y="2956"/>
                  </a:cubicBezTo>
                  <a:cubicBezTo>
                    <a:pt x="19478" y="2293"/>
                    <a:pt x="19965" y="1810"/>
                    <a:pt x="20296" y="1388"/>
                  </a:cubicBezTo>
                  <a:cubicBezTo>
                    <a:pt x="20626" y="965"/>
                    <a:pt x="20800" y="603"/>
                    <a:pt x="20991" y="382"/>
                  </a:cubicBezTo>
                  <a:cubicBezTo>
                    <a:pt x="21183" y="161"/>
                    <a:pt x="21391" y="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ha"/>
            <p:cNvSpPr/>
            <p:nvPr/>
          </p:nvSpPr>
          <p:spPr>
            <a:xfrm>
              <a:off x="2875205" y="157303"/>
              <a:ext cx="144194" cy="423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0"/>
                    <a:pt x="17280" y="0"/>
                    <a:pt x="14688" y="88"/>
                  </a:cubicBezTo>
                  <a:cubicBezTo>
                    <a:pt x="12096" y="176"/>
                    <a:pt x="9072" y="353"/>
                    <a:pt x="6696" y="676"/>
                  </a:cubicBezTo>
                  <a:cubicBezTo>
                    <a:pt x="4320" y="999"/>
                    <a:pt x="2592" y="1469"/>
                    <a:pt x="1944" y="1962"/>
                  </a:cubicBezTo>
                  <a:cubicBezTo>
                    <a:pt x="1296" y="2454"/>
                    <a:pt x="1728" y="2968"/>
                    <a:pt x="1944" y="3504"/>
                  </a:cubicBezTo>
                  <a:cubicBezTo>
                    <a:pt x="2160" y="4041"/>
                    <a:pt x="2160" y="4599"/>
                    <a:pt x="2160" y="5143"/>
                  </a:cubicBezTo>
                  <a:cubicBezTo>
                    <a:pt x="2160" y="5687"/>
                    <a:pt x="2160" y="6216"/>
                    <a:pt x="1944" y="6774"/>
                  </a:cubicBezTo>
                  <a:cubicBezTo>
                    <a:pt x="1728" y="7332"/>
                    <a:pt x="1296" y="7920"/>
                    <a:pt x="864" y="8515"/>
                  </a:cubicBezTo>
                  <a:cubicBezTo>
                    <a:pt x="432" y="9110"/>
                    <a:pt x="0" y="9713"/>
                    <a:pt x="0" y="10271"/>
                  </a:cubicBezTo>
                  <a:cubicBezTo>
                    <a:pt x="0" y="10829"/>
                    <a:pt x="432" y="11344"/>
                    <a:pt x="1512" y="11873"/>
                  </a:cubicBezTo>
                  <a:cubicBezTo>
                    <a:pt x="2592" y="12402"/>
                    <a:pt x="4320" y="12945"/>
                    <a:pt x="5400" y="13533"/>
                  </a:cubicBezTo>
                  <a:cubicBezTo>
                    <a:pt x="6480" y="14121"/>
                    <a:pt x="6912" y="14753"/>
                    <a:pt x="7128" y="15304"/>
                  </a:cubicBezTo>
                  <a:cubicBezTo>
                    <a:pt x="7344" y="15855"/>
                    <a:pt x="7344" y="16325"/>
                    <a:pt x="7776" y="16854"/>
                  </a:cubicBezTo>
                  <a:cubicBezTo>
                    <a:pt x="8208" y="17383"/>
                    <a:pt x="9072" y="17971"/>
                    <a:pt x="9504" y="18588"/>
                  </a:cubicBezTo>
                  <a:cubicBezTo>
                    <a:pt x="9936" y="19205"/>
                    <a:pt x="9936" y="19851"/>
                    <a:pt x="10368" y="20358"/>
                  </a:cubicBezTo>
                  <a:cubicBezTo>
                    <a:pt x="10800" y="20865"/>
                    <a:pt x="11664" y="21233"/>
                    <a:pt x="125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ha"/>
            <p:cNvSpPr/>
            <p:nvPr/>
          </p:nvSpPr>
          <p:spPr>
            <a:xfrm>
              <a:off x="2491652" y="287077"/>
              <a:ext cx="363367" cy="454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21600" y="0"/>
                  </a:moveTo>
                  <a:cubicBezTo>
                    <a:pt x="21257" y="397"/>
                    <a:pt x="20914" y="795"/>
                    <a:pt x="20743" y="1247"/>
                  </a:cubicBezTo>
                  <a:cubicBezTo>
                    <a:pt x="20571" y="1699"/>
                    <a:pt x="20571" y="2207"/>
                    <a:pt x="20314" y="2741"/>
                  </a:cubicBezTo>
                  <a:cubicBezTo>
                    <a:pt x="20057" y="3276"/>
                    <a:pt x="19543" y="3838"/>
                    <a:pt x="19114" y="4372"/>
                  </a:cubicBezTo>
                  <a:cubicBezTo>
                    <a:pt x="18686" y="4907"/>
                    <a:pt x="18343" y="5414"/>
                    <a:pt x="18000" y="5914"/>
                  </a:cubicBezTo>
                  <a:cubicBezTo>
                    <a:pt x="17657" y="6414"/>
                    <a:pt x="17314" y="6908"/>
                    <a:pt x="17057" y="7394"/>
                  </a:cubicBezTo>
                  <a:cubicBezTo>
                    <a:pt x="16800" y="7881"/>
                    <a:pt x="16629" y="8360"/>
                    <a:pt x="16286" y="8868"/>
                  </a:cubicBezTo>
                  <a:cubicBezTo>
                    <a:pt x="15943" y="9375"/>
                    <a:pt x="15429" y="9909"/>
                    <a:pt x="14914" y="10409"/>
                  </a:cubicBezTo>
                  <a:cubicBezTo>
                    <a:pt x="14400" y="10910"/>
                    <a:pt x="13886" y="11376"/>
                    <a:pt x="13457" y="11848"/>
                  </a:cubicBezTo>
                  <a:cubicBezTo>
                    <a:pt x="13029" y="12321"/>
                    <a:pt x="12686" y="12801"/>
                    <a:pt x="12343" y="13308"/>
                  </a:cubicBezTo>
                  <a:cubicBezTo>
                    <a:pt x="12000" y="13815"/>
                    <a:pt x="11657" y="14350"/>
                    <a:pt x="11143" y="14898"/>
                  </a:cubicBezTo>
                  <a:cubicBezTo>
                    <a:pt x="10629" y="15446"/>
                    <a:pt x="9943" y="16008"/>
                    <a:pt x="9171" y="16556"/>
                  </a:cubicBezTo>
                  <a:cubicBezTo>
                    <a:pt x="8400" y="17105"/>
                    <a:pt x="7543" y="17639"/>
                    <a:pt x="7029" y="18139"/>
                  </a:cubicBezTo>
                  <a:cubicBezTo>
                    <a:pt x="6514" y="18640"/>
                    <a:pt x="6343" y="19106"/>
                    <a:pt x="6257" y="19606"/>
                  </a:cubicBezTo>
                  <a:cubicBezTo>
                    <a:pt x="6171" y="20106"/>
                    <a:pt x="6171" y="20641"/>
                    <a:pt x="6171" y="20956"/>
                  </a:cubicBezTo>
                  <a:cubicBezTo>
                    <a:pt x="6171" y="21271"/>
                    <a:pt x="6171" y="21367"/>
                    <a:pt x="6086" y="21449"/>
                  </a:cubicBezTo>
                  <a:cubicBezTo>
                    <a:pt x="6000" y="21531"/>
                    <a:pt x="5829" y="21600"/>
                    <a:pt x="5743" y="21573"/>
                  </a:cubicBezTo>
                  <a:cubicBezTo>
                    <a:pt x="5657" y="21545"/>
                    <a:pt x="5657" y="21422"/>
                    <a:pt x="5914" y="21134"/>
                  </a:cubicBezTo>
                  <a:cubicBezTo>
                    <a:pt x="6171" y="20846"/>
                    <a:pt x="6686" y="20394"/>
                    <a:pt x="7200" y="19928"/>
                  </a:cubicBezTo>
                  <a:cubicBezTo>
                    <a:pt x="7714" y="19462"/>
                    <a:pt x="8229" y="18982"/>
                    <a:pt x="8657" y="18523"/>
                  </a:cubicBezTo>
                  <a:cubicBezTo>
                    <a:pt x="9086" y="18064"/>
                    <a:pt x="9429" y="17625"/>
                    <a:pt x="9771" y="17166"/>
                  </a:cubicBezTo>
                  <a:cubicBezTo>
                    <a:pt x="10114" y="16707"/>
                    <a:pt x="10457" y="16227"/>
                    <a:pt x="10629" y="15686"/>
                  </a:cubicBezTo>
                  <a:cubicBezTo>
                    <a:pt x="10800" y="15145"/>
                    <a:pt x="10800" y="14542"/>
                    <a:pt x="10714" y="13987"/>
                  </a:cubicBezTo>
                  <a:cubicBezTo>
                    <a:pt x="10629" y="13431"/>
                    <a:pt x="10457" y="12924"/>
                    <a:pt x="10457" y="12383"/>
                  </a:cubicBezTo>
                  <a:cubicBezTo>
                    <a:pt x="10457" y="11842"/>
                    <a:pt x="10629" y="11266"/>
                    <a:pt x="10971" y="10711"/>
                  </a:cubicBezTo>
                  <a:cubicBezTo>
                    <a:pt x="11314" y="10156"/>
                    <a:pt x="11829" y="9621"/>
                    <a:pt x="12257" y="9142"/>
                  </a:cubicBezTo>
                  <a:cubicBezTo>
                    <a:pt x="12686" y="8662"/>
                    <a:pt x="13029" y="8237"/>
                    <a:pt x="13371" y="7956"/>
                  </a:cubicBezTo>
                  <a:cubicBezTo>
                    <a:pt x="13714" y="7675"/>
                    <a:pt x="14057" y="7538"/>
                    <a:pt x="14571" y="7449"/>
                  </a:cubicBezTo>
                  <a:cubicBezTo>
                    <a:pt x="15086" y="7360"/>
                    <a:pt x="15771" y="7319"/>
                    <a:pt x="16200" y="7332"/>
                  </a:cubicBezTo>
                  <a:cubicBezTo>
                    <a:pt x="16629" y="7346"/>
                    <a:pt x="16800" y="7415"/>
                    <a:pt x="17229" y="7709"/>
                  </a:cubicBezTo>
                  <a:cubicBezTo>
                    <a:pt x="17657" y="8004"/>
                    <a:pt x="18343" y="8525"/>
                    <a:pt x="18686" y="9018"/>
                  </a:cubicBezTo>
                  <a:cubicBezTo>
                    <a:pt x="19029" y="9512"/>
                    <a:pt x="19029" y="9978"/>
                    <a:pt x="18857" y="10505"/>
                  </a:cubicBezTo>
                  <a:cubicBezTo>
                    <a:pt x="18686" y="11033"/>
                    <a:pt x="18343" y="11622"/>
                    <a:pt x="17914" y="12123"/>
                  </a:cubicBezTo>
                  <a:cubicBezTo>
                    <a:pt x="17486" y="12623"/>
                    <a:pt x="16971" y="13034"/>
                    <a:pt x="16114" y="13521"/>
                  </a:cubicBezTo>
                  <a:cubicBezTo>
                    <a:pt x="15257" y="14007"/>
                    <a:pt x="14057" y="14569"/>
                    <a:pt x="12771" y="15104"/>
                  </a:cubicBezTo>
                  <a:cubicBezTo>
                    <a:pt x="11486" y="15638"/>
                    <a:pt x="10114" y="16145"/>
                    <a:pt x="8657" y="16666"/>
                  </a:cubicBezTo>
                  <a:cubicBezTo>
                    <a:pt x="7200" y="17187"/>
                    <a:pt x="5657" y="17721"/>
                    <a:pt x="4371" y="18290"/>
                  </a:cubicBezTo>
                  <a:cubicBezTo>
                    <a:pt x="3086" y="18859"/>
                    <a:pt x="2057" y="19462"/>
                    <a:pt x="1371" y="19935"/>
                  </a:cubicBezTo>
                  <a:cubicBezTo>
                    <a:pt x="686" y="20408"/>
                    <a:pt x="343" y="20750"/>
                    <a:pt x="0" y="21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ha"/>
            <p:cNvSpPr/>
            <p:nvPr/>
          </p:nvSpPr>
          <p:spPr>
            <a:xfrm>
              <a:off x="2360905" y="4235546"/>
              <a:ext cx="600740" cy="73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54" fill="norm" stroke="1" extrusionOk="0">
                  <a:moveTo>
                    <a:pt x="13789" y="7759"/>
                  </a:moveTo>
                  <a:cubicBezTo>
                    <a:pt x="12974" y="7023"/>
                    <a:pt x="12159" y="6286"/>
                    <a:pt x="11242" y="6041"/>
                  </a:cubicBezTo>
                  <a:cubicBezTo>
                    <a:pt x="10325" y="5795"/>
                    <a:pt x="9306" y="6041"/>
                    <a:pt x="8389" y="7145"/>
                  </a:cubicBezTo>
                  <a:cubicBezTo>
                    <a:pt x="7473" y="8250"/>
                    <a:pt x="6657" y="10214"/>
                    <a:pt x="6403" y="11727"/>
                  </a:cubicBezTo>
                  <a:cubicBezTo>
                    <a:pt x="6148" y="13241"/>
                    <a:pt x="6454" y="14304"/>
                    <a:pt x="7422" y="14959"/>
                  </a:cubicBezTo>
                  <a:cubicBezTo>
                    <a:pt x="8389" y="15614"/>
                    <a:pt x="10020" y="15859"/>
                    <a:pt x="11854" y="14754"/>
                  </a:cubicBezTo>
                  <a:cubicBezTo>
                    <a:pt x="13688" y="13650"/>
                    <a:pt x="15725" y="11195"/>
                    <a:pt x="16795" y="9109"/>
                  </a:cubicBezTo>
                  <a:cubicBezTo>
                    <a:pt x="17865" y="7023"/>
                    <a:pt x="17967" y="5304"/>
                    <a:pt x="17254" y="4036"/>
                  </a:cubicBezTo>
                  <a:cubicBezTo>
                    <a:pt x="16540" y="2768"/>
                    <a:pt x="15012" y="1950"/>
                    <a:pt x="12822" y="1991"/>
                  </a:cubicBezTo>
                  <a:cubicBezTo>
                    <a:pt x="10631" y="2032"/>
                    <a:pt x="7778" y="2932"/>
                    <a:pt x="5588" y="4568"/>
                  </a:cubicBezTo>
                  <a:cubicBezTo>
                    <a:pt x="3397" y="6204"/>
                    <a:pt x="1869" y="8577"/>
                    <a:pt x="1359" y="10623"/>
                  </a:cubicBezTo>
                  <a:cubicBezTo>
                    <a:pt x="850" y="12668"/>
                    <a:pt x="1359" y="14386"/>
                    <a:pt x="2939" y="15450"/>
                  </a:cubicBezTo>
                  <a:cubicBezTo>
                    <a:pt x="4518" y="16514"/>
                    <a:pt x="7167" y="16923"/>
                    <a:pt x="9714" y="16554"/>
                  </a:cubicBezTo>
                  <a:cubicBezTo>
                    <a:pt x="12261" y="16186"/>
                    <a:pt x="14706" y="15041"/>
                    <a:pt x="16642" y="13282"/>
                  </a:cubicBezTo>
                  <a:cubicBezTo>
                    <a:pt x="18578" y="11523"/>
                    <a:pt x="20005" y="9150"/>
                    <a:pt x="20718" y="7145"/>
                  </a:cubicBezTo>
                  <a:cubicBezTo>
                    <a:pt x="21431" y="5141"/>
                    <a:pt x="21431" y="3504"/>
                    <a:pt x="20463" y="2277"/>
                  </a:cubicBezTo>
                  <a:cubicBezTo>
                    <a:pt x="19495" y="1050"/>
                    <a:pt x="17559" y="232"/>
                    <a:pt x="15165" y="395"/>
                  </a:cubicBezTo>
                  <a:cubicBezTo>
                    <a:pt x="12771" y="559"/>
                    <a:pt x="9918" y="1704"/>
                    <a:pt x="7523" y="3504"/>
                  </a:cubicBezTo>
                  <a:cubicBezTo>
                    <a:pt x="5129" y="5304"/>
                    <a:pt x="3193" y="7759"/>
                    <a:pt x="1869" y="10173"/>
                  </a:cubicBezTo>
                  <a:cubicBezTo>
                    <a:pt x="544" y="12586"/>
                    <a:pt x="-169" y="14959"/>
                    <a:pt x="35" y="16882"/>
                  </a:cubicBezTo>
                  <a:cubicBezTo>
                    <a:pt x="239" y="18804"/>
                    <a:pt x="1359" y="20277"/>
                    <a:pt x="3448" y="20768"/>
                  </a:cubicBezTo>
                  <a:cubicBezTo>
                    <a:pt x="5537" y="21259"/>
                    <a:pt x="8593" y="20768"/>
                    <a:pt x="11089" y="19377"/>
                  </a:cubicBezTo>
                  <a:cubicBezTo>
                    <a:pt x="13586" y="17986"/>
                    <a:pt x="15522" y="15695"/>
                    <a:pt x="16999" y="12995"/>
                  </a:cubicBezTo>
                  <a:cubicBezTo>
                    <a:pt x="18476" y="10295"/>
                    <a:pt x="19495" y="7186"/>
                    <a:pt x="19801" y="4773"/>
                  </a:cubicBezTo>
                  <a:cubicBezTo>
                    <a:pt x="20106" y="2359"/>
                    <a:pt x="19699" y="641"/>
                    <a:pt x="17967" y="150"/>
                  </a:cubicBezTo>
                  <a:cubicBezTo>
                    <a:pt x="16235" y="-341"/>
                    <a:pt x="13178" y="395"/>
                    <a:pt x="10325" y="1991"/>
                  </a:cubicBezTo>
                  <a:cubicBezTo>
                    <a:pt x="7473" y="3586"/>
                    <a:pt x="4823" y="6041"/>
                    <a:pt x="3244" y="7677"/>
                  </a:cubicBezTo>
                  <a:cubicBezTo>
                    <a:pt x="1665" y="9314"/>
                    <a:pt x="1156" y="10132"/>
                    <a:pt x="646" y="1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ha"/>
            <p:cNvSpPr/>
            <p:nvPr/>
          </p:nvSpPr>
          <p:spPr>
            <a:xfrm>
              <a:off x="501791" y="4310058"/>
              <a:ext cx="2188848" cy="180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3" y="20911"/>
                    <a:pt x="1366" y="20222"/>
                    <a:pt x="2134" y="19464"/>
                  </a:cubicBezTo>
                  <a:cubicBezTo>
                    <a:pt x="2903" y="18706"/>
                    <a:pt x="3757" y="17879"/>
                    <a:pt x="4625" y="17018"/>
                  </a:cubicBezTo>
                  <a:cubicBezTo>
                    <a:pt x="5492" y="16157"/>
                    <a:pt x="6375" y="15261"/>
                    <a:pt x="7214" y="14452"/>
                  </a:cubicBezTo>
                  <a:cubicBezTo>
                    <a:pt x="8054" y="13642"/>
                    <a:pt x="8851" y="12919"/>
                    <a:pt x="9633" y="12161"/>
                  </a:cubicBezTo>
                  <a:cubicBezTo>
                    <a:pt x="10416" y="11403"/>
                    <a:pt x="11184" y="10611"/>
                    <a:pt x="11938" y="9853"/>
                  </a:cubicBezTo>
                  <a:cubicBezTo>
                    <a:pt x="12692" y="9095"/>
                    <a:pt x="13432" y="8371"/>
                    <a:pt x="14286" y="7579"/>
                  </a:cubicBezTo>
                  <a:cubicBezTo>
                    <a:pt x="15140" y="6787"/>
                    <a:pt x="16108" y="5925"/>
                    <a:pt x="17004" y="5150"/>
                  </a:cubicBezTo>
                  <a:cubicBezTo>
                    <a:pt x="17900" y="4375"/>
                    <a:pt x="18726" y="3686"/>
                    <a:pt x="19451" y="2928"/>
                  </a:cubicBezTo>
                  <a:cubicBezTo>
                    <a:pt x="20177" y="2170"/>
                    <a:pt x="20803" y="1344"/>
                    <a:pt x="21145" y="844"/>
                  </a:cubicBezTo>
                  <a:cubicBezTo>
                    <a:pt x="21486" y="344"/>
                    <a:pt x="21543" y="1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ha"/>
            <p:cNvSpPr/>
            <p:nvPr/>
          </p:nvSpPr>
          <p:spPr>
            <a:xfrm>
              <a:off x="149585" y="844743"/>
              <a:ext cx="208310" cy="8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938" fill="norm" stroke="1" extrusionOk="0">
                  <a:moveTo>
                    <a:pt x="10982" y="19322"/>
                  </a:moveTo>
                  <a:cubicBezTo>
                    <a:pt x="9830" y="16622"/>
                    <a:pt x="8678" y="13922"/>
                    <a:pt x="7382" y="12572"/>
                  </a:cubicBezTo>
                  <a:cubicBezTo>
                    <a:pt x="6086" y="11222"/>
                    <a:pt x="4646" y="11222"/>
                    <a:pt x="3926" y="12910"/>
                  </a:cubicBezTo>
                  <a:cubicBezTo>
                    <a:pt x="3206" y="14597"/>
                    <a:pt x="3206" y="17972"/>
                    <a:pt x="3926" y="19322"/>
                  </a:cubicBezTo>
                  <a:cubicBezTo>
                    <a:pt x="4646" y="20672"/>
                    <a:pt x="6086" y="19997"/>
                    <a:pt x="7382" y="18647"/>
                  </a:cubicBezTo>
                  <a:cubicBezTo>
                    <a:pt x="8678" y="17297"/>
                    <a:pt x="9830" y="15272"/>
                    <a:pt x="10694" y="12572"/>
                  </a:cubicBezTo>
                  <a:cubicBezTo>
                    <a:pt x="11558" y="9872"/>
                    <a:pt x="12134" y="6497"/>
                    <a:pt x="11558" y="4135"/>
                  </a:cubicBezTo>
                  <a:cubicBezTo>
                    <a:pt x="10982" y="1772"/>
                    <a:pt x="9254" y="422"/>
                    <a:pt x="7670" y="85"/>
                  </a:cubicBezTo>
                  <a:cubicBezTo>
                    <a:pt x="6086" y="-253"/>
                    <a:pt x="4646" y="422"/>
                    <a:pt x="3350" y="2110"/>
                  </a:cubicBezTo>
                  <a:cubicBezTo>
                    <a:pt x="2054" y="3797"/>
                    <a:pt x="902" y="6497"/>
                    <a:pt x="326" y="9872"/>
                  </a:cubicBezTo>
                  <a:cubicBezTo>
                    <a:pt x="-250" y="13247"/>
                    <a:pt x="-250" y="17297"/>
                    <a:pt x="1910" y="19322"/>
                  </a:cubicBezTo>
                  <a:cubicBezTo>
                    <a:pt x="4070" y="21347"/>
                    <a:pt x="8390" y="21347"/>
                    <a:pt x="10982" y="19997"/>
                  </a:cubicBezTo>
                  <a:cubicBezTo>
                    <a:pt x="13574" y="18647"/>
                    <a:pt x="14438" y="15947"/>
                    <a:pt x="15014" y="12910"/>
                  </a:cubicBezTo>
                  <a:cubicBezTo>
                    <a:pt x="15590" y="9872"/>
                    <a:pt x="15878" y="6497"/>
                    <a:pt x="15302" y="4135"/>
                  </a:cubicBezTo>
                  <a:cubicBezTo>
                    <a:pt x="14726" y="1772"/>
                    <a:pt x="13286" y="422"/>
                    <a:pt x="10982" y="760"/>
                  </a:cubicBezTo>
                  <a:cubicBezTo>
                    <a:pt x="8678" y="1097"/>
                    <a:pt x="5510" y="3122"/>
                    <a:pt x="3638" y="5822"/>
                  </a:cubicBezTo>
                  <a:cubicBezTo>
                    <a:pt x="1766" y="8522"/>
                    <a:pt x="1190" y="11897"/>
                    <a:pt x="1478" y="14597"/>
                  </a:cubicBezTo>
                  <a:cubicBezTo>
                    <a:pt x="1766" y="17297"/>
                    <a:pt x="2918" y="19322"/>
                    <a:pt x="6086" y="19322"/>
                  </a:cubicBezTo>
                  <a:cubicBezTo>
                    <a:pt x="9254" y="19322"/>
                    <a:pt x="14438" y="17297"/>
                    <a:pt x="17462" y="14935"/>
                  </a:cubicBezTo>
                  <a:cubicBezTo>
                    <a:pt x="20486" y="12572"/>
                    <a:pt x="21350" y="9872"/>
                    <a:pt x="20486" y="8184"/>
                  </a:cubicBezTo>
                  <a:cubicBezTo>
                    <a:pt x="19622" y="6497"/>
                    <a:pt x="17030" y="5822"/>
                    <a:pt x="14438" y="5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ha"/>
            <p:cNvSpPr/>
            <p:nvPr/>
          </p:nvSpPr>
          <p:spPr>
            <a:xfrm>
              <a:off x="102016" y="727195"/>
              <a:ext cx="428670" cy="33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786" fill="norm" stroke="1" extrusionOk="0">
                  <a:moveTo>
                    <a:pt x="2664" y="7629"/>
                  </a:moveTo>
                  <a:cubicBezTo>
                    <a:pt x="3093" y="6909"/>
                    <a:pt x="3522" y="6189"/>
                    <a:pt x="3379" y="6459"/>
                  </a:cubicBezTo>
                  <a:cubicBezTo>
                    <a:pt x="3236" y="6729"/>
                    <a:pt x="2521" y="7989"/>
                    <a:pt x="1877" y="9069"/>
                  </a:cubicBezTo>
                  <a:cubicBezTo>
                    <a:pt x="1233" y="10149"/>
                    <a:pt x="661" y="11049"/>
                    <a:pt x="304" y="12039"/>
                  </a:cubicBezTo>
                  <a:cubicBezTo>
                    <a:pt x="-54" y="13029"/>
                    <a:pt x="-197" y="14109"/>
                    <a:pt x="447" y="14919"/>
                  </a:cubicBezTo>
                  <a:cubicBezTo>
                    <a:pt x="1090" y="15729"/>
                    <a:pt x="2521" y="16269"/>
                    <a:pt x="4524" y="15279"/>
                  </a:cubicBezTo>
                  <a:cubicBezTo>
                    <a:pt x="6526" y="14289"/>
                    <a:pt x="9101" y="11769"/>
                    <a:pt x="10531" y="9609"/>
                  </a:cubicBezTo>
                  <a:cubicBezTo>
                    <a:pt x="11962" y="7449"/>
                    <a:pt x="12248" y="5649"/>
                    <a:pt x="12320" y="4299"/>
                  </a:cubicBezTo>
                  <a:cubicBezTo>
                    <a:pt x="12391" y="2949"/>
                    <a:pt x="12248" y="2049"/>
                    <a:pt x="11175" y="1509"/>
                  </a:cubicBezTo>
                  <a:cubicBezTo>
                    <a:pt x="10102" y="969"/>
                    <a:pt x="8100" y="789"/>
                    <a:pt x="6455" y="2949"/>
                  </a:cubicBezTo>
                  <a:cubicBezTo>
                    <a:pt x="4810" y="5109"/>
                    <a:pt x="3522" y="9609"/>
                    <a:pt x="3379" y="12579"/>
                  </a:cubicBezTo>
                  <a:cubicBezTo>
                    <a:pt x="3236" y="15549"/>
                    <a:pt x="4237" y="16989"/>
                    <a:pt x="6240" y="17349"/>
                  </a:cubicBezTo>
                  <a:cubicBezTo>
                    <a:pt x="8243" y="17709"/>
                    <a:pt x="11247" y="16989"/>
                    <a:pt x="13321" y="15189"/>
                  </a:cubicBezTo>
                  <a:cubicBezTo>
                    <a:pt x="15395" y="13389"/>
                    <a:pt x="16539" y="10509"/>
                    <a:pt x="16396" y="7719"/>
                  </a:cubicBezTo>
                  <a:cubicBezTo>
                    <a:pt x="16253" y="4929"/>
                    <a:pt x="14823" y="2229"/>
                    <a:pt x="12820" y="1509"/>
                  </a:cubicBezTo>
                  <a:cubicBezTo>
                    <a:pt x="10818" y="789"/>
                    <a:pt x="8243" y="2049"/>
                    <a:pt x="6455" y="4569"/>
                  </a:cubicBezTo>
                  <a:cubicBezTo>
                    <a:pt x="4667" y="7089"/>
                    <a:pt x="3665" y="10869"/>
                    <a:pt x="3451" y="14019"/>
                  </a:cubicBezTo>
                  <a:cubicBezTo>
                    <a:pt x="3236" y="17169"/>
                    <a:pt x="3808" y="19689"/>
                    <a:pt x="5668" y="20499"/>
                  </a:cubicBezTo>
                  <a:cubicBezTo>
                    <a:pt x="7528" y="21309"/>
                    <a:pt x="10675" y="20409"/>
                    <a:pt x="12892" y="17709"/>
                  </a:cubicBezTo>
                  <a:cubicBezTo>
                    <a:pt x="15109" y="15009"/>
                    <a:pt x="16396" y="10509"/>
                    <a:pt x="16182" y="7179"/>
                  </a:cubicBezTo>
                  <a:cubicBezTo>
                    <a:pt x="15967" y="3849"/>
                    <a:pt x="14251" y="1689"/>
                    <a:pt x="11747" y="1869"/>
                  </a:cubicBezTo>
                  <a:cubicBezTo>
                    <a:pt x="9244" y="2049"/>
                    <a:pt x="5954" y="4569"/>
                    <a:pt x="3808" y="7539"/>
                  </a:cubicBezTo>
                  <a:cubicBezTo>
                    <a:pt x="1663" y="10509"/>
                    <a:pt x="661" y="13929"/>
                    <a:pt x="232" y="16089"/>
                  </a:cubicBezTo>
                  <a:cubicBezTo>
                    <a:pt x="-197" y="18249"/>
                    <a:pt x="-54" y="19149"/>
                    <a:pt x="1233" y="19779"/>
                  </a:cubicBezTo>
                  <a:cubicBezTo>
                    <a:pt x="2521" y="20409"/>
                    <a:pt x="4953" y="20769"/>
                    <a:pt x="8171" y="19149"/>
                  </a:cubicBezTo>
                  <a:cubicBezTo>
                    <a:pt x="11390" y="17529"/>
                    <a:pt x="15395" y="13929"/>
                    <a:pt x="17755" y="10869"/>
                  </a:cubicBezTo>
                  <a:cubicBezTo>
                    <a:pt x="20116" y="7809"/>
                    <a:pt x="20831" y="5289"/>
                    <a:pt x="21117" y="3579"/>
                  </a:cubicBezTo>
                  <a:cubicBezTo>
                    <a:pt x="21403" y="1869"/>
                    <a:pt x="21260" y="969"/>
                    <a:pt x="20759" y="429"/>
                  </a:cubicBezTo>
                  <a:cubicBezTo>
                    <a:pt x="20259" y="-111"/>
                    <a:pt x="19400" y="-291"/>
                    <a:pt x="17541" y="789"/>
                  </a:cubicBezTo>
                  <a:cubicBezTo>
                    <a:pt x="15681" y="1869"/>
                    <a:pt x="12820" y="4209"/>
                    <a:pt x="11390" y="5829"/>
                  </a:cubicBezTo>
                  <a:cubicBezTo>
                    <a:pt x="9959" y="7449"/>
                    <a:pt x="9959" y="8349"/>
                    <a:pt x="10245" y="9159"/>
                  </a:cubicBezTo>
                  <a:cubicBezTo>
                    <a:pt x="10531" y="9969"/>
                    <a:pt x="11104" y="10689"/>
                    <a:pt x="11676" y="114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ha"/>
            <p:cNvSpPr/>
            <p:nvPr/>
          </p:nvSpPr>
          <p:spPr>
            <a:xfrm>
              <a:off x="1721663" y="2618555"/>
              <a:ext cx="102737" cy="20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56" fill="norm" stroke="1" extrusionOk="0">
                  <a:moveTo>
                    <a:pt x="0" y="17563"/>
                  </a:moveTo>
                  <a:cubicBezTo>
                    <a:pt x="1200" y="15763"/>
                    <a:pt x="2400" y="13963"/>
                    <a:pt x="3600" y="12313"/>
                  </a:cubicBezTo>
                  <a:cubicBezTo>
                    <a:pt x="4800" y="10663"/>
                    <a:pt x="6000" y="9163"/>
                    <a:pt x="6000" y="9313"/>
                  </a:cubicBezTo>
                  <a:cubicBezTo>
                    <a:pt x="6000" y="9463"/>
                    <a:pt x="4800" y="11263"/>
                    <a:pt x="3900" y="12913"/>
                  </a:cubicBezTo>
                  <a:cubicBezTo>
                    <a:pt x="3000" y="14563"/>
                    <a:pt x="2400" y="16063"/>
                    <a:pt x="2400" y="17563"/>
                  </a:cubicBezTo>
                  <a:cubicBezTo>
                    <a:pt x="2400" y="19063"/>
                    <a:pt x="3000" y="20563"/>
                    <a:pt x="4800" y="21013"/>
                  </a:cubicBezTo>
                  <a:cubicBezTo>
                    <a:pt x="6600" y="21463"/>
                    <a:pt x="9600" y="20863"/>
                    <a:pt x="12600" y="19063"/>
                  </a:cubicBezTo>
                  <a:cubicBezTo>
                    <a:pt x="15600" y="17263"/>
                    <a:pt x="18600" y="14263"/>
                    <a:pt x="20100" y="11413"/>
                  </a:cubicBezTo>
                  <a:cubicBezTo>
                    <a:pt x="21600" y="8563"/>
                    <a:pt x="21600" y="5863"/>
                    <a:pt x="21000" y="3763"/>
                  </a:cubicBezTo>
                  <a:cubicBezTo>
                    <a:pt x="20400" y="1663"/>
                    <a:pt x="19200" y="163"/>
                    <a:pt x="16200" y="13"/>
                  </a:cubicBezTo>
                  <a:cubicBezTo>
                    <a:pt x="13200" y="-137"/>
                    <a:pt x="8400" y="1063"/>
                    <a:pt x="6300" y="3163"/>
                  </a:cubicBezTo>
                  <a:cubicBezTo>
                    <a:pt x="4200" y="5263"/>
                    <a:pt x="4800" y="8263"/>
                    <a:pt x="6600" y="10213"/>
                  </a:cubicBezTo>
                  <a:cubicBezTo>
                    <a:pt x="8400" y="12163"/>
                    <a:pt x="11400" y="13063"/>
                    <a:pt x="14400" y="139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ha"/>
            <p:cNvSpPr/>
            <p:nvPr/>
          </p:nvSpPr>
          <p:spPr>
            <a:xfrm>
              <a:off x="1632215" y="2718845"/>
              <a:ext cx="194924" cy="19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799" fill="norm" stroke="1" extrusionOk="0">
                  <a:moveTo>
                    <a:pt x="12174" y="2630"/>
                  </a:moveTo>
                  <a:cubicBezTo>
                    <a:pt x="10653" y="5630"/>
                    <a:pt x="9132" y="8630"/>
                    <a:pt x="8372" y="10880"/>
                  </a:cubicBezTo>
                  <a:cubicBezTo>
                    <a:pt x="7611" y="13130"/>
                    <a:pt x="7611" y="14630"/>
                    <a:pt x="7611" y="16130"/>
                  </a:cubicBezTo>
                  <a:cubicBezTo>
                    <a:pt x="7611" y="17630"/>
                    <a:pt x="7611" y="19130"/>
                    <a:pt x="8372" y="20030"/>
                  </a:cubicBezTo>
                  <a:cubicBezTo>
                    <a:pt x="9132" y="20930"/>
                    <a:pt x="10653" y="21230"/>
                    <a:pt x="12479" y="19880"/>
                  </a:cubicBezTo>
                  <a:cubicBezTo>
                    <a:pt x="14304" y="18530"/>
                    <a:pt x="16434" y="15530"/>
                    <a:pt x="17651" y="12380"/>
                  </a:cubicBezTo>
                  <a:cubicBezTo>
                    <a:pt x="18867" y="9230"/>
                    <a:pt x="19172" y="5930"/>
                    <a:pt x="17346" y="3530"/>
                  </a:cubicBezTo>
                  <a:cubicBezTo>
                    <a:pt x="15521" y="1130"/>
                    <a:pt x="11566" y="-370"/>
                    <a:pt x="8524" y="80"/>
                  </a:cubicBezTo>
                  <a:cubicBezTo>
                    <a:pt x="5482" y="530"/>
                    <a:pt x="3352" y="2930"/>
                    <a:pt x="1831" y="5630"/>
                  </a:cubicBezTo>
                  <a:cubicBezTo>
                    <a:pt x="310" y="8330"/>
                    <a:pt x="-603" y="11330"/>
                    <a:pt x="462" y="13580"/>
                  </a:cubicBezTo>
                  <a:cubicBezTo>
                    <a:pt x="1527" y="15830"/>
                    <a:pt x="4569" y="17330"/>
                    <a:pt x="8220" y="16430"/>
                  </a:cubicBezTo>
                  <a:cubicBezTo>
                    <a:pt x="11870" y="15530"/>
                    <a:pt x="16129" y="12230"/>
                    <a:pt x="18411" y="9530"/>
                  </a:cubicBezTo>
                  <a:cubicBezTo>
                    <a:pt x="20693" y="6830"/>
                    <a:pt x="20997" y="4730"/>
                    <a:pt x="20084" y="3380"/>
                  </a:cubicBezTo>
                  <a:cubicBezTo>
                    <a:pt x="19172" y="2030"/>
                    <a:pt x="17042" y="1430"/>
                    <a:pt x="15217" y="1430"/>
                  </a:cubicBezTo>
                  <a:cubicBezTo>
                    <a:pt x="13391" y="1430"/>
                    <a:pt x="11870" y="2030"/>
                    <a:pt x="11262" y="3380"/>
                  </a:cubicBezTo>
                  <a:cubicBezTo>
                    <a:pt x="10653" y="4730"/>
                    <a:pt x="10958" y="6830"/>
                    <a:pt x="11262" y="89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ha"/>
            <p:cNvSpPr/>
            <p:nvPr/>
          </p:nvSpPr>
          <p:spPr>
            <a:xfrm>
              <a:off x="320108" y="961900"/>
              <a:ext cx="8652" cy="1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ha"/>
            <p:cNvSpPr/>
            <p:nvPr/>
          </p:nvSpPr>
          <p:spPr>
            <a:xfrm>
              <a:off x="0" y="1801102"/>
              <a:ext cx="60562" cy="9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ha"/>
            <p:cNvSpPr/>
            <p:nvPr/>
          </p:nvSpPr>
          <p:spPr>
            <a:xfrm>
              <a:off x="181683" y="1351220"/>
              <a:ext cx="60562" cy="13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ha"/>
            <p:cNvSpPr/>
            <p:nvPr/>
          </p:nvSpPr>
          <p:spPr>
            <a:xfrm>
              <a:off x="294153" y="1091673"/>
              <a:ext cx="8652" cy="6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ha"/>
            <p:cNvSpPr/>
            <p:nvPr/>
          </p:nvSpPr>
          <p:spPr>
            <a:xfrm>
              <a:off x="449246" y="103111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ha"/>
            <p:cNvSpPr/>
            <p:nvPr/>
          </p:nvSpPr>
          <p:spPr>
            <a:xfrm>
              <a:off x="475836" y="935945"/>
              <a:ext cx="77866" cy="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ha"/>
            <p:cNvSpPr/>
            <p:nvPr/>
          </p:nvSpPr>
          <p:spPr>
            <a:xfrm>
              <a:off x="527746" y="1013809"/>
              <a:ext cx="69213" cy="8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320"/>
                    <a:pt x="1800" y="8640"/>
                    <a:pt x="5400" y="12240"/>
                  </a:cubicBezTo>
                  <a:cubicBezTo>
                    <a:pt x="9000" y="15840"/>
                    <a:pt x="153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ha"/>
            <p:cNvSpPr/>
            <p:nvPr/>
          </p:nvSpPr>
          <p:spPr>
            <a:xfrm>
              <a:off x="856505" y="1377175"/>
              <a:ext cx="95168" cy="10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ha"/>
            <p:cNvSpPr/>
            <p:nvPr/>
          </p:nvSpPr>
          <p:spPr>
            <a:xfrm>
              <a:off x="1142007" y="1766496"/>
              <a:ext cx="86517" cy="9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ha"/>
            <p:cNvSpPr/>
            <p:nvPr/>
          </p:nvSpPr>
          <p:spPr>
            <a:xfrm>
              <a:off x="1470767" y="2233681"/>
              <a:ext cx="69213" cy="9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ha"/>
            <p:cNvSpPr/>
            <p:nvPr/>
          </p:nvSpPr>
          <p:spPr>
            <a:xfrm>
              <a:off x="1738965" y="2700865"/>
              <a:ext cx="8653" cy="18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29"/>
                    <a:pt x="0" y="6857"/>
                    <a:pt x="3600" y="10457"/>
                  </a:cubicBezTo>
                  <a:cubicBezTo>
                    <a:pt x="7200" y="14057"/>
                    <a:pt x="14400" y="17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743" name="Desenho"/>
          <p:cNvSpPr/>
          <p:nvPr/>
        </p:nvSpPr>
        <p:spPr>
          <a:xfrm>
            <a:off x="17588644" y="12631294"/>
            <a:ext cx="69214" cy="67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99" fill="norm" stroke="1" extrusionOk="0">
                <a:moveTo>
                  <a:pt x="10800" y="13500"/>
                </a:moveTo>
                <a:cubicBezTo>
                  <a:pt x="5400" y="17100"/>
                  <a:pt x="0" y="20700"/>
                  <a:pt x="0" y="21150"/>
                </a:cubicBezTo>
                <a:cubicBezTo>
                  <a:pt x="0" y="21600"/>
                  <a:pt x="5400" y="18900"/>
                  <a:pt x="9900" y="14850"/>
                </a:cubicBezTo>
                <a:cubicBezTo>
                  <a:pt x="14400" y="10800"/>
                  <a:pt x="18000" y="5400"/>
                  <a:pt x="21600" y="0"/>
                </a:cubicBezTo>
              </a:path>
            </a:pathLst>
          </a:custGeom>
          <a:ln w="254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50" y="2132044"/>
            <a:ext cx="11593027" cy="776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53866" y="2116510"/>
            <a:ext cx="12680290" cy="7800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2577" y="-80657"/>
            <a:ext cx="18368006" cy="13783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esenho"/>
          <p:cNvSpPr/>
          <p:nvPr/>
        </p:nvSpPr>
        <p:spPr>
          <a:xfrm>
            <a:off x="13193721" y="10617873"/>
            <a:ext cx="98275" cy="78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42" h="21170" fill="norm" stroke="1" extrusionOk="0">
                <a:moveTo>
                  <a:pt x="13962" y="9900"/>
                </a:moveTo>
                <a:cubicBezTo>
                  <a:pt x="8202" y="5205"/>
                  <a:pt x="2442" y="509"/>
                  <a:pt x="642" y="40"/>
                </a:cubicBezTo>
                <a:cubicBezTo>
                  <a:pt x="-1158" y="-430"/>
                  <a:pt x="1002" y="3326"/>
                  <a:pt x="4962" y="7553"/>
                </a:cubicBezTo>
                <a:cubicBezTo>
                  <a:pt x="8922" y="11779"/>
                  <a:pt x="14682" y="16474"/>
                  <a:pt x="20442" y="21170"/>
                </a:cubicBezTo>
              </a:path>
            </a:pathLst>
          </a:cu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94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772" y="1154432"/>
            <a:ext cx="14122372" cy="10902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magem real"/>
          <p:cNvSpPr txBox="1"/>
          <p:nvPr>
            <p:ph type="title"/>
          </p:nvPr>
        </p:nvSpPr>
        <p:spPr>
          <a:xfrm>
            <a:off x="8691273" y="457459"/>
            <a:ext cx="7001453" cy="1433163"/>
          </a:xfrm>
          <a:prstGeom prst="rect">
            <a:avLst/>
          </a:prstGeom>
        </p:spPr>
        <p:txBody>
          <a:bodyPr anchor="t"/>
          <a:lstStyle>
            <a:lvl1pPr>
              <a:defRPr b="1" spc="-170" sz="8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Imagem real</a:t>
            </a:r>
          </a:p>
        </p:txBody>
      </p:sp>
      <p:pic>
        <p:nvPicPr>
          <p:cNvPr id="197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6026" y="2037895"/>
            <a:ext cx="18331948" cy="76077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Desenho"/>
          <p:cNvGrpSpPr/>
          <p:nvPr/>
        </p:nvGrpSpPr>
        <p:grpSpPr>
          <a:xfrm>
            <a:off x="21527386" y="11223780"/>
            <a:ext cx="1448192" cy="1108856"/>
            <a:chOff x="0" y="0"/>
            <a:chExt cx="1448190" cy="1108855"/>
          </a:xfrm>
        </p:grpSpPr>
        <p:sp>
          <p:nvSpPr>
            <p:cNvPr id="198" name="Linha"/>
            <p:cNvSpPr/>
            <p:nvPr/>
          </p:nvSpPr>
          <p:spPr>
            <a:xfrm>
              <a:off x="0" y="0"/>
              <a:ext cx="1271" cy="0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ha"/>
            <p:cNvSpPr/>
            <p:nvPr/>
          </p:nvSpPr>
          <p:spPr>
            <a:xfrm>
              <a:off x="1446920" y="851925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ha"/>
            <p:cNvSpPr/>
            <p:nvPr/>
          </p:nvSpPr>
          <p:spPr>
            <a:xfrm>
              <a:off x="1379307" y="1108855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ha"/>
            <p:cNvSpPr/>
            <p:nvPr/>
          </p:nvSpPr>
          <p:spPr>
            <a:xfrm>
              <a:off x="1108855" y="608518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03" name="Desenho"/>
          <p:cNvSpPr/>
          <p:nvPr/>
        </p:nvSpPr>
        <p:spPr>
          <a:xfrm>
            <a:off x="22568628" y="8992546"/>
            <a:ext cx="1271" cy="1"/>
          </a:xfrm>
          <a:prstGeom prst="ellipse">
            <a:avLst/>
          </a:pr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Desenho"/>
          <p:cNvSpPr/>
          <p:nvPr/>
        </p:nvSpPr>
        <p:spPr>
          <a:xfrm>
            <a:off x="2379347" y="10899237"/>
            <a:ext cx="1271" cy="1"/>
          </a:xfrm>
          <a:prstGeom prst="ellipse">
            <a:avLst/>
          </a:pr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Desenho"/>
          <p:cNvSpPr/>
          <p:nvPr/>
        </p:nvSpPr>
        <p:spPr>
          <a:xfrm>
            <a:off x="9181863" y="-1893168"/>
            <a:ext cx="229885" cy="405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6" name="Desenho"/>
          <p:cNvSpPr/>
          <p:nvPr/>
        </p:nvSpPr>
        <p:spPr>
          <a:xfrm>
            <a:off x="23096010" y="5841774"/>
            <a:ext cx="1271" cy="1"/>
          </a:xfrm>
          <a:prstGeom prst="ellipse">
            <a:avLst/>
          </a:prstGeom>
          <a:ln w="254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STM image: Scanning tunneling microscope"/>
          <p:cNvSpPr txBox="1"/>
          <p:nvPr/>
        </p:nvSpPr>
        <p:spPr>
          <a:xfrm>
            <a:off x="5743341" y="11061626"/>
            <a:ext cx="12897318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1414236">
              <a:lnSpc>
                <a:spcPct val="80000"/>
              </a:lnSpc>
              <a:defRPr b="1" spc="-98" sz="4930">
                <a:solidFill>
                  <a:srgbClr val="000000"/>
                </a:solidFill>
              </a:defRPr>
            </a:lvl1pPr>
          </a:lstStyle>
          <a:p>
            <a:pPr/>
            <a:r>
              <a:t>STM image: Scanning tunneling microscope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magem real"/>
          <p:cNvSpPr txBox="1"/>
          <p:nvPr>
            <p:ph type="title" idx="4294967295"/>
          </p:nvPr>
        </p:nvSpPr>
        <p:spPr>
          <a:xfrm>
            <a:off x="8691274" y="421238"/>
            <a:ext cx="7001453" cy="1433164"/>
          </a:xfrm>
          <a:prstGeom prst="rect">
            <a:avLst/>
          </a:prstGeom>
        </p:spPr>
        <p:txBody>
          <a:bodyPr/>
          <a:lstStyle/>
          <a:p>
            <a:pPr/>
            <a:r>
              <a:t>Imagem real</a:t>
            </a:r>
          </a:p>
        </p:txBody>
      </p:sp>
      <p:pic>
        <p:nvPicPr>
          <p:cNvPr id="210" name="Gold atoms being pulled apart" descr="Gold atoms being pulled apart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Gold atoms being pulled apart" aiw:author="ScienceVideos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511282" y="2240919"/>
            <a:ext cx="13361436" cy="10021079"/>
          </a:xfrm>
          <a:prstGeom prst="rect">
            <a:avLst/>
          </a:prstGeom>
        </p:spPr>
      </p:pic>
      <p:grpSp>
        <p:nvGrpSpPr>
          <p:cNvPr id="213" name="Desenho"/>
          <p:cNvGrpSpPr/>
          <p:nvPr/>
        </p:nvGrpSpPr>
        <p:grpSpPr>
          <a:xfrm>
            <a:off x="19521743" y="7988846"/>
            <a:ext cx="601404" cy="903692"/>
            <a:chOff x="0" y="0"/>
            <a:chExt cx="601402" cy="903691"/>
          </a:xfrm>
        </p:grpSpPr>
        <p:sp>
          <p:nvSpPr>
            <p:cNvPr id="211" name="Linha"/>
            <p:cNvSpPr/>
            <p:nvPr/>
          </p:nvSpPr>
          <p:spPr>
            <a:xfrm>
              <a:off x="-1" y="-1"/>
              <a:ext cx="92790" cy="5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75" fill="norm" stroke="1" extrusionOk="0">
                  <a:moveTo>
                    <a:pt x="6227" y="8121"/>
                  </a:moveTo>
                  <a:cubicBezTo>
                    <a:pt x="4662" y="6648"/>
                    <a:pt x="3097" y="5175"/>
                    <a:pt x="1844" y="3457"/>
                  </a:cubicBezTo>
                  <a:cubicBezTo>
                    <a:pt x="592" y="1739"/>
                    <a:pt x="-347" y="-225"/>
                    <a:pt x="123" y="20"/>
                  </a:cubicBezTo>
                  <a:cubicBezTo>
                    <a:pt x="592" y="266"/>
                    <a:pt x="2470" y="2720"/>
                    <a:pt x="6227" y="6648"/>
                  </a:cubicBezTo>
                  <a:cubicBezTo>
                    <a:pt x="9983" y="10575"/>
                    <a:pt x="15618" y="15975"/>
                    <a:pt x="21253" y="21375"/>
                  </a:cubicBezTo>
                </a:path>
              </a:pathLst>
            </a:custGeom>
            <a:noFill/>
            <a:ln w="381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ha"/>
            <p:cNvSpPr/>
            <p:nvPr/>
          </p:nvSpPr>
          <p:spPr>
            <a:xfrm>
              <a:off x="507093" y="895832"/>
              <a:ext cx="94310" cy="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Imagem real"/>
          <p:cNvSpPr txBox="1"/>
          <p:nvPr>
            <p:ph type="title" idx="4294967295"/>
          </p:nvPr>
        </p:nvSpPr>
        <p:spPr>
          <a:xfrm>
            <a:off x="7966461" y="511549"/>
            <a:ext cx="7001453" cy="1433164"/>
          </a:xfrm>
          <a:prstGeom prst="rect">
            <a:avLst/>
          </a:prstGeom>
        </p:spPr>
        <p:txBody>
          <a:bodyPr/>
          <a:lstStyle/>
          <a:p>
            <a:pPr/>
            <a:r>
              <a:t>Imagem real</a:t>
            </a:r>
          </a:p>
        </p:txBody>
      </p:sp>
      <p:sp>
        <p:nvSpPr>
          <p:cNvPr id="216" name="Desenho"/>
          <p:cNvSpPr/>
          <p:nvPr/>
        </p:nvSpPr>
        <p:spPr>
          <a:xfrm>
            <a:off x="20191793" y="2055439"/>
            <a:ext cx="173283" cy="27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9" h="21600" fill="norm" stroke="1" extrusionOk="0">
                <a:moveTo>
                  <a:pt x="20759" y="21600"/>
                </a:moveTo>
                <a:cubicBezTo>
                  <a:pt x="15359" y="21600"/>
                  <a:pt x="9959" y="21600"/>
                  <a:pt x="5909" y="21600"/>
                </a:cubicBezTo>
                <a:cubicBezTo>
                  <a:pt x="1859" y="21600"/>
                  <a:pt x="-841" y="21600"/>
                  <a:pt x="239" y="18000"/>
                </a:cubicBezTo>
                <a:cubicBezTo>
                  <a:pt x="1319" y="14400"/>
                  <a:pt x="6179" y="7200"/>
                  <a:pt x="11039" y="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17" name="Have you ever seen an atom?" descr="Have you ever seen an atom?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Have you ever seen an atom?" aiw:author="nature video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919697" y="2250995"/>
            <a:ext cx="13864279" cy="7798657"/>
          </a:xfrm>
          <a:prstGeom prst="rect">
            <a:avLst/>
          </a:prstGeom>
        </p:spPr>
      </p:pic>
      <p:sp>
        <p:nvSpPr>
          <p:cNvPr id="218" name="Imagem obtida por Microscopia eletrônica de transmissão (MET)"/>
          <p:cNvSpPr txBox="1"/>
          <p:nvPr/>
        </p:nvSpPr>
        <p:spPr>
          <a:xfrm>
            <a:off x="1520497" y="11218967"/>
            <a:ext cx="21343006" cy="138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1609303">
              <a:lnSpc>
                <a:spcPct val="80000"/>
              </a:lnSpc>
              <a:defRPr b="1" spc="-112" sz="5610">
                <a:solidFill>
                  <a:srgbClr val="000000"/>
                </a:solidFill>
              </a:defRPr>
            </a:lvl1pPr>
          </a:lstStyle>
          <a:p>
            <a:pPr/>
            <a:r>
              <a:t>Imagem obtida por Microscopia eletrônica de transmissão (MET)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